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5.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6.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7.xml" ContentType="application/vnd.openxmlformats-officedocument.theme+xml"/>
  <Override PartName="/ppt/theme/themeOverride3.xml" ContentType="application/vnd.openxmlformats-officedocument.themeOverride+xml"/>
  <Override PartName="/ppt/theme/themeOverride4.xml" ContentType="application/vnd.openxmlformats-officedocument.themeOverrid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8.xml" ContentType="application/vnd.openxmlformats-officedocument.theme+xml"/>
  <Override PartName="/ppt/slideLayouts/slideLayout72.xml" ContentType="application/vnd.openxmlformats-officedocument.presentationml.slideLayout+xml"/>
  <Override PartName="/ppt/theme/theme9.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10.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11.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12.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4"/>
    <p:sldMasterId id="2147527059" r:id="rId5"/>
    <p:sldMasterId id="2147527897" r:id="rId6"/>
    <p:sldMasterId id="2147528187" r:id="rId7"/>
    <p:sldMasterId id="2147528251" r:id="rId8"/>
    <p:sldMasterId id="2147528332" r:id="rId9"/>
    <p:sldMasterId id="2147529584" r:id="rId10"/>
    <p:sldMasterId id="2147530955" r:id="rId11"/>
    <p:sldMasterId id="2147530963" r:id="rId12"/>
    <p:sldMasterId id="2147530980" r:id="rId13"/>
    <p:sldMasterId id="2147530984" r:id="rId14"/>
    <p:sldMasterId id="2147530993" r:id="rId15"/>
    <p:sldMasterId id="2147531002" r:id="rId16"/>
  </p:sldMasterIdLst>
  <p:notesMasterIdLst>
    <p:notesMasterId r:id="rId22"/>
  </p:notesMasterIdLst>
  <p:handoutMasterIdLst>
    <p:handoutMasterId r:id="rId23"/>
  </p:handoutMasterIdLst>
  <p:sldIdLst>
    <p:sldId id="1028" r:id="rId17"/>
    <p:sldId id="1029" r:id="rId18"/>
    <p:sldId id="1030" r:id="rId19"/>
    <p:sldId id="1027" r:id="rId20"/>
    <p:sldId id="1031" r:id="rId21"/>
  </p:sldIdLst>
  <p:sldSz cx="12195175" cy="6859588"/>
  <p:notesSz cx="7099300" cy="10234613"/>
  <p:custDataLst>
    <p:tags r:id="rId24"/>
  </p:custData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49263" indent="1588"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06463" indent="1588"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62075" indent="1588"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19275" indent="1588"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91">
          <p15:clr>
            <a:srgbClr val="A4A3A4"/>
          </p15:clr>
        </p15:guide>
        <p15:guide id="2" orient="horz" pos="573">
          <p15:clr>
            <a:srgbClr val="A4A3A4"/>
          </p15:clr>
        </p15:guide>
        <p15:guide id="3" pos="303">
          <p15:clr>
            <a:srgbClr val="A4A3A4"/>
          </p15:clr>
        </p15:guide>
        <p15:guide id="4" pos="747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B67C"/>
    <a:srgbClr val="FFFFCC"/>
    <a:srgbClr val="CCFFCC"/>
    <a:srgbClr val="3399FF"/>
    <a:srgbClr val="CCECFF"/>
    <a:srgbClr val="CCFFFF"/>
    <a:srgbClr val="FFCCFF"/>
    <a:srgbClr val="66CCFF"/>
    <a:srgbClr val="FF6E47"/>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44" autoAdjust="0"/>
    <p:restoredTop sz="82584" autoAdjust="0"/>
  </p:normalViewPr>
  <p:slideViewPr>
    <p:cSldViewPr>
      <p:cViewPr varScale="1">
        <p:scale>
          <a:sx n="92" d="100"/>
          <a:sy n="92" d="100"/>
        </p:scale>
        <p:origin x="1164" y="90"/>
      </p:cViewPr>
      <p:guideLst>
        <p:guide orient="horz" pos="391"/>
        <p:guide orient="horz" pos="573"/>
        <p:guide pos="303"/>
        <p:guide pos="7470"/>
      </p:guideLst>
    </p:cSldViewPr>
  </p:slideViewPr>
  <p:outlineViewPr>
    <p:cViewPr>
      <p:scale>
        <a:sx n="33" d="100"/>
        <a:sy n="33" d="100"/>
      </p:scale>
      <p:origin x="90" y="14844"/>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5" d="100"/>
          <a:sy n="65" d="100"/>
        </p:scale>
        <p:origin x="-2844" y="-11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5.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tags" Target="tags/tag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3.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1175"/>
          </a:xfrm>
          <a:prstGeom prst="rect">
            <a:avLst/>
          </a:prstGeom>
        </p:spPr>
        <p:txBody>
          <a:bodyPr vert="horz" lIns="99048" tIns="49524" rIns="99048" bIns="49524" rtlCol="0"/>
          <a:lstStyle>
            <a:lvl1pPr algn="l" eaLnBrk="1" hangingPunct="1">
              <a:defRPr sz="1300">
                <a:latin typeface="Arial" pitchFamily="34" charset="0"/>
                <a:ea typeface="宋体" pitchFamily="2" charset="-122"/>
              </a:defRPr>
            </a:lvl1pPr>
          </a:lstStyle>
          <a:p>
            <a:pPr>
              <a:defRPr/>
            </a:pPr>
            <a:endParaRPr lang="zh-CN" altLang="en-US"/>
          </a:p>
        </p:txBody>
      </p:sp>
      <p:sp>
        <p:nvSpPr>
          <p:cNvPr id="3" name="日期占位符 2"/>
          <p:cNvSpPr>
            <a:spLocks noGrp="1"/>
          </p:cNvSpPr>
          <p:nvPr>
            <p:ph type="dt" sz="quarter" idx="1"/>
          </p:nvPr>
        </p:nvSpPr>
        <p:spPr>
          <a:xfrm>
            <a:off x="4021138" y="0"/>
            <a:ext cx="3076575" cy="511175"/>
          </a:xfrm>
          <a:prstGeom prst="rect">
            <a:avLst/>
          </a:prstGeom>
        </p:spPr>
        <p:txBody>
          <a:bodyPr vert="horz" lIns="99048" tIns="49524" rIns="99048" bIns="49524" rtlCol="0"/>
          <a:lstStyle>
            <a:lvl1pPr algn="r" eaLnBrk="1" hangingPunct="1">
              <a:defRPr sz="1300">
                <a:latin typeface="Arial" pitchFamily="34" charset="0"/>
                <a:ea typeface="宋体" pitchFamily="2" charset="-122"/>
              </a:defRPr>
            </a:lvl1pPr>
          </a:lstStyle>
          <a:p>
            <a:pPr>
              <a:defRPr/>
            </a:pPr>
            <a:fld id="{CBBDCBE2-7D82-40F7-BEC6-083C6354E941}" type="datetimeFigureOut">
              <a:rPr lang="zh-CN" altLang="en-US"/>
              <a:pPr>
                <a:defRPr/>
              </a:pPr>
              <a:t>2021/11/24</a:t>
            </a:fld>
            <a:endParaRPr lang="zh-CN" altLang="en-US"/>
          </a:p>
        </p:txBody>
      </p:sp>
      <p:sp>
        <p:nvSpPr>
          <p:cNvPr id="4" name="页脚占位符 3"/>
          <p:cNvSpPr>
            <a:spLocks noGrp="1"/>
          </p:cNvSpPr>
          <p:nvPr>
            <p:ph type="ftr" sz="quarter" idx="2"/>
          </p:nvPr>
        </p:nvSpPr>
        <p:spPr>
          <a:xfrm>
            <a:off x="0" y="9721850"/>
            <a:ext cx="3076575" cy="511175"/>
          </a:xfrm>
          <a:prstGeom prst="rect">
            <a:avLst/>
          </a:prstGeom>
        </p:spPr>
        <p:txBody>
          <a:bodyPr vert="horz" lIns="99048" tIns="49524" rIns="99048" bIns="49524" rtlCol="0" anchor="b"/>
          <a:lstStyle>
            <a:lvl1pPr algn="l" eaLnBrk="1" hangingPunct="1">
              <a:defRPr sz="1300">
                <a:latin typeface="Arial" pitchFamily="34" charset="0"/>
                <a:ea typeface="宋体" pitchFamily="2" charset="-122"/>
              </a:defRPr>
            </a:lvl1pPr>
          </a:lstStyle>
          <a:p>
            <a:pPr>
              <a:defRPr/>
            </a:pPr>
            <a:endParaRPr lang="zh-CN" altLang="en-US"/>
          </a:p>
        </p:txBody>
      </p:sp>
      <p:sp>
        <p:nvSpPr>
          <p:cNvPr id="5" name="灯片编号占位符 4"/>
          <p:cNvSpPr>
            <a:spLocks noGrp="1"/>
          </p:cNvSpPr>
          <p:nvPr>
            <p:ph type="sldNum" sz="quarter" idx="3"/>
          </p:nvPr>
        </p:nvSpPr>
        <p:spPr>
          <a:xfrm>
            <a:off x="4021138" y="9721850"/>
            <a:ext cx="3076575" cy="511175"/>
          </a:xfrm>
          <a:prstGeom prst="rect">
            <a:avLst/>
          </a:prstGeom>
        </p:spPr>
        <p:txBody>
          <a:bodyPr vert="horz" wrap="square" lIns="99048" tIns="49524" rIns="99048" bIns="49524" numCol="1" anchor="b" anchorCtr="0" compatLnSpc="1">
            <a:prstTxWarp prst="textNoShape">
              <a:avLst/>
            </a:prstTxWarp>
          </a:bodyPr>
          <a:lstStyle>
            <a:lvl1pPr algn="r" eaLnBrk="1" hangingPunct="1">
              <a:defRPr sz="1300"/>
            </a:lvl1pPr>
          </a:lstStyle>
          <a:p>
            <a:fld id="{6DEACC60-C513-4879-801A-92AF8CE9547C}" type="slidenum">
              <a:rPr lang="zh-CN" altLang="en-US"/>
              <a:pPr/>
              <a:t>‹#›</a:t>
            </a:fld>
            <a:endParaRPr lang="zh-CN" altLang="en-US"/>
          </a:p>
        </p:txBody>
      </p:sp>
    </p:spTree>
    <p:extLst>
      <p:ext uri="{BB962C8B-B14F-4D97-AF65-F5344CB8AC3E}">
        <p14:creationId xmlns:p14="http://schemas.microsoft.com/office/powerpoint/2010/main" val="15056497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eaLnBrk="1" hangingPunct="1">
              <a:defRPr sz="1300">
                <a:latin typeface="Arial" pitchFamily="34" charset="0"/>
                <a:ea typeface="宋体" pitchFamily="2" charset="-122"/>
              </a:defRPr>
            </a:lvl1pPr>
          </a:lstStyle>
          <a:p>
            <a:pPr>
              <a:defRPr/>
            </a:pPr>
            <a:endParaRPr lang="en-US" altLang="zh-CN"/>
          </a:p>
        </p:txBody>
      </p:sp>
      <p:sp>
        <p:nvSpPr>
          <p:cNvPr id="5123"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eaLnBrk="1" hangingPunct="1">
              <a:defRPr sz="1300">
                <a:latin typeface="Arial" pitchFamily="34" charset="0"/>
                <a:ea typeface="宋体" pitchFamily="2" charset="-122"/>
              </a:defRPr>
            </a:lvl1pPr>
          </a:lstStyle>
          <a:p>
            <a:pPr>
              <a:defRPr/>
            </a:pPr>
            <a:endParaRPr lang="en-US" altLang="zh-CN"/>
          </a:p>
        </p:txBody>
      </p:sp>
      <p:sp>
        <p:nvSpPr>
          <p:cNvPr id="73732" name="Rectangle 4"/>
          <p:cNvSpPr>
            <a:spLocks noGrp="1" noRot="1" noChangeAspect="1" noChangeArrowheads="1" noTextEdit="1"/>
          </p:cNvSpPr>
          <p:nvPr>
            <p:ph type="sldImg" idx="2"/>
          </p:nvPr>
        </p:nvSpPr>
        <p:spPr bwMode="auto">
          <a:xfrm>
            <a:off x="139700" y="768350"/>
            <a:ext cx="6819900"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5126"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eaLnBrk="1" hangingPunct="1">
              <a:defRPr sz="1300">
                <a:latin typeface="Arial" pitchFamily="34" charset="0"/>
                <a:ea typeface="宋体" pitchFamily="2" charset="-122"/>
              </a:defRPr>
            </a:lvl1pPr>
          </a:lstStyle>
          <a:p>
            <a:pPr>
              <a:defRPr/>
            </a:pPr>
            <a:endParaRPr lang="en-US" altLang="zh-CN"/>
          </a:p>
        </p:txBody>
      </p:sp>
      <p:sp>
        <p:nvSpPr>
          <p:cNvPr id="5127"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eaLnBrk="1" hangingPunct="1">
              <a:defRPr sz="1300"/>
            </a:lvl1pPr>
          </a:lstStyle>
          <a:p>
            <a:fld id="{CF8BF09F-1880-4D71-A515-8655EE67BEFF}" type="slidenum">
              <a:rPr lang="en-US" altLang="zh-CN"/>
              <a:pPr/>
              <a:t>‹#›</a:t>
            </a:fld>
            <a:endParaRPr lang="en-US" altLang="zh-CN"/>
          </a:p>
        </p:txBody>
      </p:sp>
    </p:spTree>
    <p:extLst>
      <p:ext uri="{BB962C8B-B14F-4D97-AF65-F5344CB8AC3E}">
        <p14:creationId xmlns:p14="http://schemas.microsoft.com/office/powerpoint/2010/main" val="278226096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49263"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06463"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62075"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19275"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1029" algn="l" defTabSz="912409" rtl="0" eaLnBrk="1" latinLnBrk="0" hangingPunct="1">
      <a:defRPr sz="1200" kern="1200">
        <a:solidFill>
          <a:schemeClr val="tx1"/>
        </a:solidFill>
        <a:latin typeface="+mn-lt"/>
        <a:ea typeface="+mn-ea"/>
        <a:cs typeface="+mn-cs"/>
      </a:defRPr>
    </a:lvl6pPr>
    <a:lvl7pPr marL="2737233" algn="l" defTabSz="912409" rtl="0" eaLnBrk="1" latinLnBrk="0" hangingPunct="1">
      <a:defRPr sz="1200" kern="1200">
        <a:solidFill>
          <a:schemeClr val="tx1"/>
        </a:solidFill>
        <a:latin typeface="+mn-lt"/>
        <a:ea typeface="+mn-ea"/>
        <a:cs typeface="+mn-cs"/>
      </a:defRPr>
    </a:lvl7pPr>
    <a:lvl8pPr marL="3193439" algn="l" defTabSz="912409" rtl="0" eaLnBrk="1" latinLnBrk="0" hangingPunct="1">
      <a:defRPr sz="1200" kern="1200">
        <a:solidFill>
          <a:schemeClr val="tx1"/>
        </a:solidFill>
        <a:latin typeface="+mn-lt"/>
        <a:ea typeface="+mn-ea"/>
        <a:cs typeface="+mn-cs"/>
      </a:defRPr>
    </a:lvl8pPr>
    <a:lvl9pPr marL="3649646" algn="l" defTabSz="912409"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2.xml"/><Relationship Id="rId1" Type="http://schemas.openxmlformats.org/officeDocument/2006/relationships/themeOverride" Target="../theme/themeOverride1.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7.xml"/><Relationship Id="rId1" Type="http://schemas.openxmlformats.org/officeDocument/2006/relationships/themeOverride" Target="../theme/themeOverride3.xml"/><Relationship Id="rId4" Type="http://schemas.openxmlformats.org/officeDocument/2006/relationships/image" Target="../media/image12.png"/></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Master" Target="../slideMasters/slideMaster1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Picture 11" descr="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88" y="785813"/>
            <a:ext cx="12193587"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5"/>
          <p:cNvSpPr txBox="1">
            <a:spLocks noChangeArrowheads="1"/>
          </p:cNvSpPr>
          <p:nvPr/>
        </p:nvSpPr>
        <p:spPr bwMode="auto">
          <a:xfrm>
            <a:off x="9326563" y="4056063"/>
            <a:ext cx="2533650" cy="327025"/>
          </a:xfrm>
          <a:prstGeom prst="rect">
            <a:avLst/>
          </a:prstGeom>
          <a:noFill/>
          <a:ln>
            <a:noFill/>
          </a:ln>
          <a:extLst/>
        </p:spPr>
        <p:txBody>
          <a:bodyPr lIns="91091" tIns="45546" rIns="91091" bIns="45546"/>
          <a:lstStyle>
            <a:lvl1pPr defTabSz="817563">
              <a:defRPr>
                <a:solidFill>
                  <a:schemeClr val="tx1"/>
                </a:solidFill>
                <a:latin typeface="Arial" panose="020B0604020202020204" pitchFamily="34" charset="0"/>
                <a:ea typeface="宋体" panose="02010600030101010101" pitchFamily="2" charset="-122"/>
              </a:defRPr>
            </a:lvl1pPr>
            <a:lvl2pPr defTabSz="817563">
              <a:defRPr>
                <a:solidFill>
                  <a:schemeClr val="tx1"/>
                </a:solidFill>
                <a:latin typeface="Arial" panose="020B0604020202020204" pitchFamily="34" charset="0"/>
                <a:ea typeface="宋体" panose="02010600030101010101" pitchFamily="2" charset="-122"/>
              </a:defRPr>
            </a:lvl2pPr>
            <a:lvl3pPr defTabSz="817563">
              <a:defRPr>
                <a:solidFill>
                  <a:schemeClr val="tx1"/>
                </a:solidFill>
                <a:latin typeface="Arial" panose="020B0604020202020204" pitchFamily="34" charset="0"/>
                <a:ea typeface="宋体" panose="02010600030101010101" pitchFamily="2" charset="-122"/>
              </a:defRPr>
            </a:lvl3pPr>
            <a:lvl4pPr defTabSz="817563">
              <a:defRPr>
                <a:solidFill>
                  <a:schemeClr val="tx1"/>
                </a:solidFill>
                <a:latin typeface="Arial" panose="020B0604020202020204" pitchFamily="34" charset="0"/>
                <a:ea typeface="宋体" panose="02010600030101010101" pitchFamily="2" charset="-122"/>
              </a:defRPr>
            </a:lvl4pPr>
            <a:lvl5pPr defTabSz="817563">
              <a:defRPr>
                <a:solidFill>
                  <a:schemeClr val="tx1"/>
                </a:solidFill>
                <a:latin typeface="Arial" panose="020B0604020202020204" pitchFamily="34" charset="0"/>
                <a:ea typeface="宋体" panose="02010600030101010101" pitchFamily="2" charset="-122"/>
              </a:defRPr>
            </a:lvl5pPr>
            <a:lvl6pPr marL="22764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smtClean="0"/>
              <a:t>www.huawei.com</a:t>
            </a:r>
          </a:p>
        </p:txBody>
      </p:sp>
      <p:sp>
        <p:nvSpPr>
          <p:cNvPr id="8" name="Rectangle 15"/>
          <p:cNvSpPr>
            <a:spLocks noChangeArrowheads="1"/>
          </p:cNvSpPr>
          <p:nvPr/>
        </p:nvSpPr>
        <p:spPr bwMode="auto">
          <a:xfrm>
            <a:off x="8561388" y="328613"/>
            <a:ext cx="3111500" cy="309562"/>
          </a:xfrm>
          <a:prstGeom prst="rect">
            <a:avLst/>
          </a:prstGeom>
          <a:noFill/>
          <a:ln>
            <a:noFill/>
          </a:ln>
          <a:extLst/>
        </p:spPr>
        <p:txBody>
          <a:bodyPr lIns="78038" tIns="39019" rIns="78038" bIns="39019">
            <a:spAutoFit/>
          </a:bodyPr>
          <a:lstStyle>
            <a:lvl1pPr defTabSz="781050">
              <a:defRPr>
                <a:solidFill>
                  <a:schemeClr val="tx1"/>
                </a:solidFill>
                <a:latin typeface="Arial" panose="020B0604020202020204" pitchFamily="34" charset="0"/>
                <a:ea typeface="宋体" panose="02010600030101010101" pitchFamily="2" charset="-122"/>
              </a:defRPr>
            </a:lvl1pPr>
            <a:lvl2pPr defTabSz="781050">
              <a:defRPr>
                <a:solidFill>
                  <a:schemeClr val="tx1"/>
                </a:solidFill>
                <a:latin typeface="Arial" panose="020B0604020202020204" pitchFamily="34" charset="0"/>
                <a:ea typeface="宋体" panose="02010600030101010101" pitchFamily="2" charset="-122"/>
              </a:defRPr>
            </a:lvl2pPr>
            <a:lvl3pPr defTabSz="781050">
              <a:defRPr>
                <a:solidFill>
                  <a:schemeClr val="tx1"/>
                </a:solidFill>
                <a:latin typeface="Arial" panose="020B0604020202020204" pitchFamily="34" charset="0"/>
                <a:ea typeface="宋体" panose="02010600030101010101" pitchFamily="2" charset="-122"/>
              </a:defRPr>
            </a:lvl3pPr>
            <a:lvl4pPr defTabSz="781050">
              <a:defRPr>
                <a:solidFill>
                  <a:schemeClr val="tx1"/>
                </a:solidFill>
                <a:latin typeface="Arial" panose="020B0604020202020204" pitchFamily="34" charset="0"/>
                <a:ea typeface="宋体" panose="02010600030101010101" pitchFamily="2" charset="-122"/>
              </a:defRPr>
            </a:lvl4pPr>
            <a:lvl5pPr defTabSz="781050">
              <a:defRPr>
                <a:solidFill>
                  <a:schemeClr val="tx1"/>
                </a:solidFill>
                <a:latin typeface="Arial" panose="020B0604020202020204" pitchFamily="34" charset="0"/>
                <a:ea typeface="宋体" panose="02010600030101010101" pitchFamily="2" charset="-122"/>
              </a:defRPr>
            </a:lvl5pPr>
            <a:lvl6pPr marL="22764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500" smtClean="0">
                <a:solidFill>
                  <a:srgbClr val="666666"/>
                </a:solidFill>
                <a:latin typeface="FrutigerNext LT Regular" panose="020B0503040504020204" pitchFamily="34" charset="0"/>
                <a:ea typeface="MS PGothic" panose="020B0600070205080204" pitchFamily="34" charset="-128"/>
              </a:rPr>
              <a:t>Security Level: </a:t>
            </a:r>
          </a:p>
        </p:txBody>
      </p:sp>
      <p:sp>
        <p:nvSpPr>
          <p:cNvPr id="44040" name="Rectangle 8"/>
          <p:cNvSpPr>
            <a:spLocks noGrp="1" noChangeArrowheads="1"/>
          </p:cNvSpPr>
          <p:nvPr>
            <p:ph type="ctrTitle" sz="quarter"/>
          </p:nvPr>
        </p:nvSpPr>
        <p:spPr>
          <a:xfrm>
            <a:off x="914644" y="2196028"/>
            <a:ext cx="7321339" cy="1159143"/>
          </a:xfrm>
        </p:spPr>
        <p:txBody>
          <a:bodyPr lIns="78086" tIns="39042" rIns="78086" bIns="39042"/>
          <a:lstStyle>
            <a:lvl1pPr>
              <a:defRPr/>
            </a:lvl1pPr>
          </a:lstStyle>
          <a:p>
            <a:r>
              <a:rPr lang="zh-CN" altLang="en-US"/>
              <a:t>单击此处编辑母版标题样式</a:t>
            </a:r>
          </a:p>
        </p:txBody>
      </p:sp>
    </p:spTree>
    <p:extLst>
      <p:ext uri="{BB962C8B-B14F-4D97-AF65-F5344CB8AC3E}">
        <p14:creationId xmlns:p14="http://schemas.microsoft.com/office/powerpoint/2010/main" val="3935144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4" name="Picture 104" descr="PPT胶片内页元素-16比9-内页灰条"/>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6226175"/>
            <a:ext cx="12190413"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1" descr="图片3副本"/>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182225" y="6388100"/>
            <a:ext cx="1295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8"/>
          <p:cNvSpPr txBox="1">
            <a:spLocks noChangeArrowheads="1"/>
          </p:cNvSpPr>
          <p:nvPr userDrawn="1"/>
        </p:nvSpPr>
        <p:spPr bwMode="auto">
          <a:xfrm>
            <a:off x="876300" y="6480175"/>
            <a:ext cx="2533650" cy="185738"/>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prstClr val="black"/>
                </a:solidFill>
                <a:latin typeface="FrutigerNext LT Bold" pitchFamily="34" charset="0"/>
                <a:ea typeface="MS PGothic" pitchFamily="34" charset="-128"/>
              </a:rPr>
              <a:t>HUAWEI TECHNOLOGIES CO., LTD.</a:t>
            </a:r>
          </a:p>
        </p:txBody>
      </p:sp>
      <p:sp>
        <p:nvSpPr>
          <p:cNvPr id="7" name="Rectangle 21"/>
          <p:cNvSpPr>
            <a:spLocks noChangeArrowheads="1"/>
          </p:cNvSpPr>
          <p:nvPr userDrawn="1"/>
        </p:nvSpPr>
        <p:spPr bwMode="auto">
          <a:xfrm>
            <a:off x="4908550" y="6496050"/>
            <a:ext cx="2084388" cy="152400"/>
          </a:xfrm>
          <a:prstGeom prst="rect">
            <a:avLst/>
          </a:prstGeom>
          <a:noFill/>
          <a:ln>
            <a:noFill/>
          </a:ln>
          <a:extLst/>
        </p:spPr>
        <p:txBody>
          <a:bodyPr wrap="none" lIns="80082" tIns="0" rIns="80082" bIns="0">
            <a:spAutoFit/>
          </a:bodyPr>
          <a:lstStyle>
            <a:lvl1pPr defTabSz="801688">
              <a:defRPr>
                <a:solidFill>
                  <a:schemeClr val="tx1"/>
                </a:solidFill>
                <a:latin typeface="Arial" panose="020B0604020202020204" pitchFamily="34" charset="0"/>
                <a:ea typeface="宋体" panose="02010600030101010101" pitchFamily="2" charset="-122"/>
              </a:defRPr>
            </a:lvl1pPr>
            <a:lvl2pPr defTabSz="801688">
              <a:defRPr>
                <a:solidFill>
                  <a:schemeClr val="tx1"/>
                </a:solidFill>
                <a:latin typeface="Arial" panose="020B0604020202020204" pitchFamily="34" charset="0"/>
                <a:ea typeface="宋体" panose="02010600030101010101" pitchFamily="2" charset="-122"/>
              </a:defRPr>
            </a:lvl2pPr>
            <a:lvl3pPr defTabSz="801688">
              <a:defRPr>
                <a:solidFill>
                  <a:schemeClr val="tx1"/>
                </a:solidFill>
                <a:latin typeface="Arial" panose="020B0604020202020204" pitchFamily="34" charset="0"/>
                <a:ea typeface="宋体" panose="02010600030101010101" pitchFamily="2" charset="-122"/>
              </a:defRPr>
            </a:lvl3pPr>
            <a:lvl4pPr defTabSz="801688">
              <a:defRPr>
                <a:solidFill>
                  <a:schemeClr val="tx1"/>
                </a:solidFill>
                <a:latin typeface="Arial" panose="020B0604020202020204" pitchFamily="34" charset="0"/>
                <a:ea typeface="宋体" panose="02010600030101010101" pitchFamily="2" charset="-122"/>
              </a:defRPr>
            </a:lvl4pPr>
            <a:lvl5pPr defTabSz="801688">
              <a:defRPr>
                <a:solidFill>
                  <a:schemeClr val="tx1"/>
                </a:solidFill>
                <a:latin typeface="Arial" panose="020B0604020202020204" pitchFamily="34" charset="0"/>
                <a:ea typeface="宋体" panose="02010600030101010101" pitchFamily="2" charset="-122"/>
              </a:defRPr>
            </a:lvl5pPr>
            <a:lvl6pPr marL="2276475" indent="1588" defTabSz="8016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016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016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016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1000" smtClean="0">
                <a:solidFill>
                  <a:srgbClr val="000000"/>
                </a:solidFill>
                <a:latin typeface="宋体" panose="02010600030101010101" pitchFamily="2" charset="-122"/>
              </a:rPr>
              <a:t>华为保密信息，未经授权禁止扩散</a:t>
            </a:r>
            <a:endParaRPr lang="en-US" altLang="zh-CN" sz="1000" smtClean="0">
              <a:solidFill>
                <a:srgbClr val="000000"/>
              </a:solidFill>
              <a:latin typeface="宋体" panose="02010600030101010101" pitchFamily="2" charset="-122"/>
            </a:endParaRPr>
          </a:p>
        </p:txBody>
      </p:sp>
      <p:sp>
        <p:nvSpPr>
          <p:cNvPr id="8" name="Rectangle 5"/>
          <p:cNvSpPr>
            <a:spLocks noChangeArrowheads="1"/>
          </p:cNvSpPr>
          <p:nvPr userDrawn="1"/>
        </p:nvSpPr>
        <p:spPr bwMode="auto">
          <a:xfrm>
            <a:off x="8483600" y="6481763"/>
            <a:ext cx="2797175" cy="455612"/>
          </a:xfrm>
          <a:prstGeom prst="rect">
            <a:avLst/>
          </a:prstGeom>
          <a:noFill/>
          <a:ln w="9525">
            <a:noFill/>
            <a:miter lim="800000"/>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35CEB24C-276A-4EEE-BD01-94F605F0AFE1}" type="slidenum">
              <a:rPr lang="de-DE" altLang="zh-CN" sz="1200">
                <a:solidFill>
                  <a:srgbClr val="000000"/>
                </a:solidFill>
                <a:latin typeface="FrutigerNext LT Bold" panose="020B0803040504020204" pitchFamily="34" charset="0"/>
                <a:ea typeface="MS PGothic" panose="020B0600070205080204" pitchFamily="34" charset="-128"/>
              </a:rPr>
              <a:pPr>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2" name="标题 1"/>
          <p:cNvSpPr>
            <a:spLocks noGrp="1"/>
          </p:cNvSpPr>
          <p:nvPr>
            <p:ph type="title"/>
          </p:nvPr>
        </p:nvSpPr>
        <p:spPr>
          <a:xfrm>
            <a:off x="877888" y="325516"/>
            <a:ext cx="10439400" cy="871739"/>
          </a:xfrm>
          <a:prstGeom prst="rect">
            <a:avLst/>
          </a:prstGeom>
        </p:spPr>
        <p:txBody>
          <a:bodyPr anchor="ctr"/>
          <a:lstStyle>
            <a:lvl1pPr>
              <a:defRPr sz="2800" b="1">
                <a:solidFill>
                  <a:srgbClr val="990000"/>
                </a:solidFill>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dirty="0"/>
          </a:p>
        </p:txBody>
      </p:sp>
      <p:sp>
        <p:nvSpPr>
          <p:cNvPr id="3" name="Rectangle 68"/>
          <p:cNvSpPr>
            <a:spLocks noGrp="1" noChangeArrowheads="1"/>
          </p:cNvSpPr>
          <p:nvPr>
            <p:ph idx="1"/>
          </p:nvPr>
        </p:nvSpPr>
        <p:spPr bwMode="auto">
          <a:xfrm>
            <a:off x="877888" y="1629157"/>
            <a:ext cx="10439400" cy="4195146"/>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lvl1pPr>
              <a:lnSpc>
                <a:spcPct val="100000"/>
              </a:lnSpc>
              <a:defRPr sz="2400">
                <a:latin typeface="微软雅黑" panose="020B0503020204020204" pitchFamily="34" charset="-122"/>
                <a:ea typeface="微软雅黑" panose="020B0503020204020204" pitchFamily="34" charset="-122"/>
              </a:defRPr>
            </a:lvl1pPr>
            <a:lvl2pPr>
              <a:lnSpc>
                <a:spcPct val="100000"/>
              </a:lnSpc>
              <a:defRPr sz="2000">
                <a:latin typeface="微软雅黑" panose="020B0503020204020204" pitchFamily="34" charset="-122"/>
                <a:ea typeface="微软雅黑" panose="020B0503020204020204" pitchFamily="34" charset="-122"/>
              </a:defRPr>
            </a:lvl2pPr>
            <a:lvl3pPr>
              <a:lnSpc>
                <a:spcPct val="100000"/>
              </a:lnSpc>
              <a:defRPr sz="1800">
                <a:latin typeface="微软雅黑" panose="020B0503020204020204" pitchFamily="34" charset="-122"/>
                <a:ea typeface="微软雅黑" panose="020B0503020204020204" pitchFamily="34" charset="-122"/>
              </a:defRPr>
            </a:lvl3pPr>
            <a:lvl4pPr>
              <a:lnSpc>
                <a:spcPct val="100000"/>
              </a:lnSpc>
              <a:defRPr sz="1600">
                <a:latin typeface="微软雅黑" panose="020B0503020204020204" pitchFamily="34" charset="-122"/>
                <a:ea typeface="微软雅黑" panose="020B0503020204020204" pitchFamily="34" charset="-122"/>
              </a:defRPr>
            </a:lvl4pPr>
            <a:lvl5pPr>
              <a:lnSpc>
                <a:spcPct val="100000"/>
              </a:lnSpc>
              <a:defRPr sz="1600">
                <a:latin typeface="微软雅黑" panose="020B0503020204020204" pitchFamily="34" charset="-122"/>
                <a:ea typeface="微软雅黑" panose="020B0503020204020204"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smtClean="0"/>
          </a:p>
        </p:txBody>
      </p:sp>
    </p:spTree>
    <p:extLst>
      <p:ext uri="{BB962C8B-B14F-4D97-AF65-F5344CB8AC3E}">
        <p14:creationId xmlns:p14="http://schemas.microsoft.com/office/powerpoint/2010/main" val="1797566757"/>
      </p:ext>
    </p:extLst>
  </p:cSld>
  <p:clrMapOvr>
    <a:masterClrMapping/>
  </p:clrMapOvr>
  <p:transition advClick="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3" name="Picture 104" descr="PPT胶片内页元素-16比9-内页灰条"/>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6226175"/>
            <a:ext cx="12190413"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01" descr="图片3副本"/>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182225" y="6388100"/>
            <a:ext cx="1295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8"/>
          <p:cNvSpPr txBox="1">
            <a:spLocks noChangeArrowheads="1"/>
          </p:cNvSpPr>
          <p:nvPr userDrawn="1"/>
        </p:nvSpPr>
        <p:spPr bwMode="auto">
          <a:xfrm>
            <a:off x="876300" y="6480175"/>
            <a:ext cx="2533650" cy="185738"/>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prstClr val="black"/>
                </a:solidFill>
                <a:latin typeface="FrutigerNext LT Bold" pitchFamily="34" charset="0"/>
                <a:ea typeface="MS PGothic" pitchFamily="34" charset="-128"/>
              </a:rPr>
              <a:t>HUAWEI TECHNOLOGIES CO., LTD.</a:t>
            </a:r>
          </a:p>
        </p:txBody>
      </p:sp>
      <p:sp>
        <p:nvSpPr>
          <p:cNvPr id="6" name="Rectangle 21"/>
          <p:cNvSpPr>
            <a:spLocks noChangeArrowheads="1"/>
          </p:cNvSpPr>
          <p:nvPr userDrawn="1"/>
        </p:nvSpPr>
        <p:spPr bwMode="auto">
          <a:xfrm>
            <a:off x="4908550" y="6496050"/>
            <a:ext cx="2084388" cy="152400"/>
          </a:xfrm>
          <a:prstGeom prst="rect">
            <a:avLst/>
          </a:prstGeom>
          <a:noFill/>
          <a:ln>
            <a:noFill/>
          </a:ln>
          <a:extLst/>
        </p:spPr>
        <p:txBody>
          <a:bodyPr wrap="none" lIns="80082" tIns="0" rIns="80082" bIns="0">
            <a:spAutoFit/>
          </a:bodyPr>
          <a:lstStyle>
            <a:lvl1pPr defTabSz="801688">
              <a:defRPr>
                <a:solidFill>
                  <a:schemeClr val="tx1"/>
                </a:solidFill>
                <a:latin typeface="Arial" panose="020B0604020202020204" pitchFamily="34" charset="0"/>
                <a:ea typeface="宋体" panose="02010600030101010101" pitchFamily="2" charset="-122"/>
              </a:defRPr>
            </a:lvl1pPr>
            <a:lvl2pPr defTabSz="801688">
              <a:defRPr>
                <a:solidFill>
                  <a:schemeClr val="tx1"/>
                </a:solidFill>
                <a:latin typeface="Arial" panose="020B0604020202020204" pitchFamily="34" charset="0"/>
                <a:ea typeface="宋体" panose="02010600030101010101" pitchFamily="2" charset="-122"/>
              </a:defRPr>
            </a:lvl2pPr>
            <a:lvl3pPr defTabSz="801688">
              <a:defRPr>
                <a:solidFill>
                  <a:schemeClr val="tx1"/>
                </a:solidFill>
                <a:latin typeface="Arial" panose="020B0604020202020204" pitchFamily="34" charset="0"/>
                <a:ea typeface="宋体" panose="02010600030101010101" pitchFamily="2" charset="-122"/>
              </a:defRPr>
            </a:lvl3pPr>
            <a:lvl4pPr defTabSz="801688">
              <a:defRPr>
                <a:solidFill>
                  <a:schemeClr val="tx1"/>
                </a:solidFill>
                <a:latin typeface="Arial" panose="020B0604020202020204" pitchFamily="34" charset="0"/>
                <a:ea typeface="宋体" panose="02010600030101010101" pitchFamily="2" charset="-122"/>
              </a:defRPr>
            </a:lvl4pPr>
            <a:lvl5pPr defTabSz="801688">
              <a:defRPr>
                <a:solidFill>
                  <a:schemeClr val="tx1"/>
                </a:solidFill>
                <a:latin typeface="Arial" panose="020B0604020202020204" pitchFamily="34" charset="0"/>
                <a:ea typeface="宋体" panose="02010600030101010101" pitchFamily="2" charset="-122"/>
              </a:defRPr>
            </a:lvl5pPr>
            <a:lvl6pPr marL="2276475" indent="1588" defTabSz="8016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016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016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016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1000" smtClean="0">
                <a:solidFill>
                  <a:srgbClr val="000000"/>
                </a:solidFill>
                <a:latin typeface="宋体" panose="02010600030101010101" pitchFamily="2" charset="-122"/>
              </a:rPr>
              <a:t>华为保密信息，未经授权禁止扩散</a:t>
            </a:r>
            <a:endParaRPr lang="en-US" altLang="zh-CN" sz="1000" smtClean="0">
              <a:solidFill>
                <a:srgbClr val="000000"/>
              </a:solidFill>
              <a:latin typeface="宋体" panose="02010600030101010101" pitchFamily="2" charset="-122"/>
            </a:endParaRPr>
          </a:p>
        </p:txBody>
      </p:sp>
      <p:sp>
        <p:nvSpPr>
          <p:cNvPr id="7" name="Rectangle 5"/>
          <p:cNvSpPr>
            <a:spLocks noChangeArrowheads="1"/>
          </p:cNvSpPr>
          <p:nvPr userDrawn="1"/>
        </p:nvSpPr>
        <p:spPr bwMode="auto">
          <a:xfrm>
            <a:off x="8483600" y="6481763"/>
            <a:ext cx="2797175" cy="455612"/>
          </a:xfrm>
          <a:prstGeom prst="rect">
            <a:avLst/>
          </a:prstGeom>
          <a:noFill/>
          <a:ln w="9525">
            <a:noFill/>
            <a:miter lim="800000"/>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988E5D1E-8D59-4211-9779-2C04AFDDB952}" type="slidenum">
              <a:rPr lang="de-DE" altLang="zh-CN" sz="1200">
                <a:solidFill>
                  <a:srgbClr val="000000"/>
                </a:solidFill>
                <a:latin typeface="FrutigerNext LT Bold" panose="020B0803040504020204" pitchFamily="34" charset="0"/>
                <a:ea typeface="MS PGothic" panose="020B0600070205080204" pitchFamily="34" charset="-128"/>
              </a:rPr>
              <a:pPr>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2" name="标题 1"/>
          <p:cNvSpPr>
            <a:spLocks noGrp="1"/>
          </p:cNvSpPr>
          <p:nvPr>
            <p:ph type="title"/>
          </p:nvPr>
        </p:nvSpPr>
        <p:spPr>
          <a:xfrm>
            <a:off x="877888" y="325516"/>
            <a:ext cx="10439400" cy="871739"/>
          </a:xfrm>
          <a:prstGeom prst="rect">
            <a:avLst/>
          </a:prstGeom>
        </p:spPr>
        <p:txBody>
          <a:bodyPr anchor="ctr"/>
          <a:lstStyle>
            <a:lvl1pPr algn="l" defTabSz="914400" rtl="0" eaLnBrk="1" latinLnBrk="0" hangingPunct="1">
              <a:lnSpc>
                <a:spcPct val="90000"/>
              </a:lnSpc>
              <a:spcBef>
                <a:spcPct val="0"/>
              </a:spcBef>
              <a:buNone/>
              <a:defRPr lang="zh-CN" altLang="en-US" sz="2800" b="1" kern="1200" dirty="0">
                <a:solidFill>
                  <a:srgbClr val="990000"/>
                </a:solidFill>
                <a:latin typeface="微软雅黑" panose="020B0503020204020204" pitchFamily="34" charset="-122"/>
                <a:ea typeface="微软雅黑" panose="020B0503020204020204" pitchFamily="34" charset="-122"/>
                <a:cs typeface="+mj-cs"/>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196720604"/>
      </p:ext>
    </p:extLst>
  </p:cSld>
  <p:clrMapOvr>
    <a:masterClrMapping/>
  </p:clrMapOvr>
  <p:transition advClick="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83600" y="6481763"/>
            <a:ext cx="2797175" cy="455612"/>
          </a:xfrm>
          <a:prstGeom prst="rect">
            <a:avLst/>
          </a:prstGeom>
          <a:noFill/>
          <a:ln w="9525">
            <a:noFill/>
            <a:miter lim="800000"/>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62D44877-DD3D-45F1-9BB9-035B2C6B68FC}" type="slidenum">
              <a:rPr lang="de-DE" altLang="zh-CN" sz="1200">
                <a:solidFill>
                  <a:srgbClr val="000000"/>
                </a:solidFill>
                <a:latin typeface="FrutigerNext LT Bold" panose="020B0803040504020204" pitchFamily="34" charset="0"/>
                <a:ea typeface="MS PGothic" panose="020B0600070205080204" pitchFamily="34" charset="-128"/>
              </a:rPr>
              <a:pPr>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2" name="标题 1"/>
          <p:cNvSpPr>
            <a:spLocks noGrp="1"/>
          </p:cNvSpPr>
          <p:nvPr>
            <p:ph type="title"/>
          </p:nvPr>
        </p:nvSpPr>
        <p:spPr>
          <a:xfrm>
            <a:off x="877888" y="325516"/>
            <a:ext cx="10439400" cy="871739"/>
          </a:xfrm>
          <a:prstGeom prst="rect">
            <a:avLst/>
          </a:prstGeom>
        </p:spPr>
        <p:txBody>
          <a:bodyPr anchor="ctr"/>
          <a:lstStyle>
            <a:lvl1pPr algn="l" defTabSz="914400" rtl="0" eaLnBrk="1" latinLnBrk="0" hangingPunct="1">
              <a:lnSpc>
                <a:spcPct val="90000"/>
              </a:lnSpc>
              <a:spcBef>
                <a:spcPct val="0"/>
              </a:spcBef>
              <a:buNone/>
              <a:defRPr lang="zh-CN" altLang="en-US" sz="2800" b="1" kern="1200" dirty="0">
                <a:solidFill>
                  <a:srgbClr val="990000"/>
                </a:solidFill>
                <a:latin typeface="微软雅黑" panose="020B0503020204020204" pitchFamily="34" charset="-122"/>
                <a:ea typeface="微软雅黑" panose="020B0503020204020204" pitchFamily="34" charset="-122"/>
                <a:cs typeface="+mj-cs"/>
              </a:defRPr>
            </a:lvl1pPr>
          </a:lstStyle>
          <a:p>
            <a:r>
              <a:rPr lang="zh-CN" altLang="en-US" smtClean="0"/>
              <a:t>单击此处编辑母版标题样式</a:t>
            </a:r>
            <a:endParaRPr lang="zh-CN" altLang="en-US" dirty="0"/>
          </a:p>
        </p:txBody>
      </p:sp>
      <p:sp>
        <p:nvSpPr>
          <p:cNvPr id="3" name="Rectangle 68"/>
          <p:cNvSpPr>
            <a:spLocks noGrp="1" noChangeArrowheads="1"/>
          </p:cNvSpPr>
          <p:nvPr>
            <p:ph idx="1"/>
          </p:nvPr>
        </p:nvSpPr>
        <p:spPr bwMode="auto">
          <a:xfrm>
            <a:off x="877888" y="1629157"/>
            <a:ext cx="10439400" cy="4195146"/>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lvl1pPr marL="342900" indent="-342900" algn="l" defTabSz="914400" rtl="0" eaLnBrk="0" fontAlgn="base" latinLnBrk="0" hangingPunct="0">
              <a:lnSpc>
                <a:spcPct val="140000"/>
              </a:lnSpc>
              <a:spcBef>
                <a:spcPct val="0"/>
              </a:spcBef>
              <a:spcAft>
                <a:spcPct val="0"/>
              </a:spcAft>
              <a:buFont typeface="Arial" panose="020B0604020202020204" pitchFamily="34" charset="0"/>
              <a:buChar char="•"/>
              <a:defRPr lang="zh-CN" altLang="en-US" sz="2400" kern="1200" dirty="0" smtClean="0">
                <a:solidFill>
                  <a:schemeClr val="tx1"/>
                </a:solidFill>
                <a:latin typeface="微软雅黑" panose="020B0503020204020204" pitchFamily="34" charset="-122"/>
                <a:ea typeface="微软雅黑" panose="020B0503020204020204" pitchFamily="34" charset="-122"/>
                <a:cs typeface="+mn-cs"/>
              </a:defRPr>
            </a:lvl1pPr>
            <a:lvl2pPr marL="514350" indent="-228600" algn="l" defTabSz="914400" rtl="0" eaLnBrk="0" fontAlgn="base" latinLnBrk="0" hangingPunct="0">
              <a:lnSpc>
                <a:spcPct val="140000"/>
              </a:lnSpc>
              <a:spcBef>
                <a:spcPct val="0"/>
              </a:spcBef>
              <a:spcAft>
                <a:spcPct val="0"/>
              </a:spcAft>
              <a:buFont typeface="Arial" panose="020B0604020202020204" pitchFamily="34" charset="0"/>
              <a:buChar char="•"/>
              <a:defRPr lang="zh-CN" altLang="en-US" sz="2000" kern="1200" dirty="0" smtClean="0">
                <a:solidFill>
                  <a:schemeClr val="tx1"/>
                </a:solidFill>
                <a:latin typeface="微软雅黑" panose="020B0503020204020204" pitchFamily="34" charset="-122"/>
                <a:ea typeface="微软雅黑" panose="020B0503020204020204" pitchFamily="34" charset="-122"/>
                <a:cs typeface="+mn-cs"/>
              </a:defRPr>
            </a:lvl2pPr>
            <a:lvl3pPr marL="971550" indent="-228600" algn="l" defTabSz="914400" rtl="0" eaLnBrk="0" fontAlgn="base" latinLnBrk="0" hangingPunct="0">
              <a:lnSpc>
                <a:spcPct val="140000"/>
              </a:lnSpc>
              <a:spcBef>
                <a:spcPct val="0"/>
              </a:spcBef>
              <a:spcAft>
                <a:spcPct val="0"/>
              </a:spcAft>
              <a:buFont typeface="Arial" panose="020B0604020202020204" pitchFamily="34" charset="0"/>
              <a:buChar char="•"/>
              <a:defRPr lang="zh-CN" altLang="en-US" sz="2000" kern="1200" dirty="0" smtClean="0">
                <a:solidFill>
                  <a:schemeClr val="tx1"/>
                </a:solidFill>
                <a:latin typeface="微软雅黑" panose="020B0503020204020204" pitchFamily="34" charset="-122"/>
                <a:ea typeface="微软雅黑" panose="020B0503020204020204" pitchFamily="34" charset="-122"/>
                <a:cs typeface="+mn-cs"/>
              </a:defRPr>
            </a:lvl3pPr>
            <a:lvl4pPr marL="1428750" indent="-228600" algn="l" defTabSz="914400" rtl="0" eaLnBrk="0" fontAlgn="base" latinLnBrk="0" hangingPunct="0">
              <a:lnSpc>
                <a:spcPct val="140000"/>
              </a:lnSpc>
              <a:spcBef>
                <a:spcPct val="0"/>
              </a:spcBef>
              <a:spcAft>
                <a:spcPct val="0"/>
              </a:spcAft>
              <a:buFont typeface="Arial" panose="020B0604020202020204" pitchFamily="34" charset="0"/>
              <a:buChar char="•"/>
              <a:defRPr lang="zh-CN" altLang="en-US" sz="2000" kern="1200" dirty="0" smtClean="0">
                <a:solidFill>
                  <a:schemeClr val="tx1"/>
                </a:solidFill>
                <a:latin typeface="微软雅黑" panose="020B0503020204020204" pitchFamily="34" charset="-122"/>
                <a:ea typeface="微软雅黑" panose="020B0503020204020204" pitchFamily="34" charset="-122"/>
                <a:cs typeface="+mn-cs"/>
              </a:defRPr>
            </a:lvl4pPr>
            <a:lvl5pPr marL="1885950" indent="-228600" algn="l" defTabSz="914400" rtl="0" eaLnBrk="0" fontAlgn="base" latinLnBrk="0" hangingPunct="0">
              <a:lnSpc>
                <a:spcPct val="140000"/>
              </a:lnSpc>
              <a:spcBef>
                <a:spcPct val="0"/>
              </a:spcBef>
              <a:spcAft>
                <a:spcPct val="0"/>
              </a:spcAft>
              <a:buFont typeface="Arial" panose="020B0604020202020204" pitchFamily="34" charset="0"/>
              <a:buChar char="•"/>
              <a:defRPr lang="zh-CN" altLang="en-US" sz="2000" kern="1200" dirty="0" smtClean="0">
                <a:solidFill>
                  <a:schemeClr val="tx1"/>
                </a:solidFill>
                <a:latin typeface="微软雅黑" panose="020B0503020204020204" pitchFamily="34" charset="-122"/>
                <a:ea typeface="微软雅黑" panose="020B0503020204020204" pitchFamily="34" charset="-122"/>
                <a:cs typeface="+mn-cs"/>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smtClean="0"/>
          </a:p>
        </p:txBody>
      </p:sp>
    </p:spTree>
    <p:extLst>
      <p:ext uri="{BB962C8B-B14F-4D97-AF65-F5344CB8AC3E}">
        <p14:creationId xmlns:p14="http://schemas.microsoft.com/office/powerpoint/2010/main" val="1956160497"/>
      </p:ext>
    </p:extLst>
  </p:cSld>
  <p:clrMapOvr>
    <a:masterClrMapping/>
  </p:clrMapOvr>
  <p:transition advClick="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3" name="Rectangle 5"/>
          <p:cNvSpPr>
            <a:spLocks noChangeArrowheads="1"/>
          </p:cNvSpPr>
          <p:nvPr userDrawn="1"/>
        </p:nvSpPr>
        <p:spPr bwMode="auto">
          <a:xfrm>
            <a:off x="8483600" y="6481763"/>
            <a:ext cx="2797175" cy="455612"/>
          </a:xfrm>
          <a:prstGeom prst="rect">
            <a:avLst/>
          </a:prstGeom>
          <a:noFill/>
          <a:ln w="9525">
            <a:noFill/>
            <a:miter lim="800000"/>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54E5CD7B-6F84-4C12-B7B9-1E6CEDE42FAC}" type="slidenum">
              <a:rPr lang="de-DE" altLang="zh-CN" sz="1200">
                <a:solidFill>
                  <a:srgbClr val="000000"/>
                </a:solidFill>
                <a:latin typeface="FrutigerNext LT Bold" panose="020B0803040504020204" pitchFamily="34" charset="0"/>
                <a:ea typeface="MS PGothic" panose="020B0600070205080204" pitchFamily="34" charset="-128"/>
              </a:rPr>
              <a:pPr>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2" name="标题 1"/>
          <p:cNvSpPr>
            <a:spLocks noGrp="1"/>
          </p:cNvSpPr>
          <p:nvPr>
            <p:ph type="title"/>
          </p:nvPr>
        </p:nvSpPr>
        <p:spPr>
          <a:xfrm>
            <a:off x="877888" y="325516"/>
            <a:ext cx="10439400" cy="871739"/>
          </a:xfrm>
          <a:prstGeom prst="rect">
            <a:avLst/>
          </a:prstGeom>
        </p:spPr>
        <p:txBody>
          <a:bodyPr anchor="ctr"/>
          <a:lstStyle>
            <a:lvl1pPr algn="l" defTabSz="914400" rtl="0" eaLnBrk="1" latinLnBrk="0" hangingPunct="1">
              <a:lnSpc>
                <a:spcPct val="90000"/>
              </a:lnSpc>
              <a:spcBef>
                <a:spcPct val="0"/>
              </a:spcBef>
              <a:buNone/>
              <a:defRPr lang="zh-CN" altLang="en-US" sz="2800" b="1" kern="1200" dirty="0">
                <a:solidFill>
                  <a:srgbClr val="990000"/>
                </a:solidFill>
                <a:latin typeface="微软雅黑" panose="020B0503020204020204" pitchFamily="34" charset="-122"/>
                <a:ea typeface="微软雅黑" panose="020B0503020204020204" pitchFamily="34" charset="-122"/>
                <a:cs typeface="+mj-cs"/>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085499003"/>
      </p:ext>
    </p:extLst>
  </p:cSld>
  <p:clrMapOvr>
    <a:masterClrMapping/>
  </p:clrMapOvr>
  <p:transition advClick="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2" name="Picture 3" descr="C:\Users\z00205060\Desktop\CP项目\规范类文件\新建文件夹\巴展视觉物料规范-14.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88" y="0"/>
            <a:ext cx="12195176"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16"/>
          <p:cNvSpPr txBox="1">
            <a:spLocks noChangeArrowheads="1"/>
          </p:cNvSpPr>
          <p:nvPr userDrawn="1"/>
        </p:nvSpPr>
        <p:spPr bwMode="auto">
          <a:xfrm>
            <a:off x="4206875" y="2062163"/>
            <a:ext cx="3776663" cy="1014412"/>
          </a:xfrm>
          <a:prstGeom prst="rect">
            <a:avLst/>
          </a:prstGeom>
          <a:noFill/>
          <a:ln w="9525">
            <a:noFill/>
            <a:miter lim="800000"/>
            <a:headEnd/>
            <a:tailEnd/>
          </a:ln>
        </p:spPr>
        <p:txBody>
          <a:bodyPr wrap="none">
            <a:spAutoFit/>
          </a:bodyPr>
          <a:lstStyle/>
          <a:p>
            <a:pPr algn="ctr">
              <a:defRPr/>
            </a:pPr>
            <a:r>
              <a:rPr lang="en-US" altLang="zh-CN" sz="6000">
                <a:solidFill>
                  <a:srgbClr val="CC0000"/>
                </a:solidFill>
                <a:ea typeface="MS PGothic" pitchFamily="34" charset="-128"/>
                <a:cs typeface="Arial" pitchFamily="34" charset="0"/>
              </a:rPr>
              <a:t>Thank you</a:t>
            </a:r>
          </a:p>
        </p:txBody>
      </p:sp>
      <p:sp>
        <p:nvSpPr>
          <p:cNvPr id="4" name="Text Box 17"/>
          <p:cNvSpPr txBox="1">
            <a:spLocks noChangeArrowheads="1"/>
          </p:cNvSpPr>
          <p:nvPr userDrawn="1"/>
        </p:nvSpPr>
        <p:spPr bwMode="auto">
          <a:xfrm>
            <a:off x="5211763" y="3244850"/>
            <a:ext cx="1766887" cy="341313"/>
          </a:xfrm>
          <a:prstGeom prst="rect">
            <a:avLst/>
          </a:prstGeom>
          <a:noFill/>
          <a:ln w="9525">
            <a:noFill/>
            <a:miter lim="800000"/>
            <a:headEnd/>
            <a:tailEnd/>
          </a:ln>
        </p:spPr>
        <p:txBody>
          <a:bodyPr wrap="none">
            <a:spAutoFit/>
          </a:bodyPr>
          <a:lstStyle/>
          <a:p>
            <a:pPr algn="ctr">
              <a:defRPr/>
            </a:pPr>
            <a:r>
              <a:rPr lang="en-US" altLang="zh-CN" sz="1600">
                <a:solidFill>
                  <a:srgbClr val="404040"/>
                </a:solidFill>
                <a:ea typeface="MS PGothic" pitchFamily="34" charset="-128"/>
                <a:cs typeface="Arial" pitchFamily="34" charset="0"/>
              </a:rPr>
              <a:t>www.huawei.com</a:t>
            </a:r>
          </a:p>
        </p:txBody>
      </p:sp>
      <p:sp>
        <p:nvSpPr>
          <p:cNvPr id="5" name="TextBox 4"/>
          <p:cNvSpPr txBox="1">
            <a:spLocks noChangeArrowheads="1"/>
          </p:cNvSpPr>
          <p:nvPr userDrawn="1"/>
        </p:nvSpPr>
        <p:spPr bwMode="auto">
          <a:xfrm>
            <a:off x="874713" y="4564063"/>
            <a:ext cx="10440987" cy="1184275"/>
          </a:xfrm>
          <a:prstGeom prst="rect">
            <a:avLst/>
          </a:prstGeom>
          <a:noFill/>
          <a:ln w="9525">
            <a:noFill/>
            <a:miter lim="800000"/>
            <a:headEnd/>
            <a:tailEnd/>
          </a:ln>
        </p:spPr>
        <p:txBody>
          <a:bodyPr>
            <a:spAutoFit/>
          </a:bodyPr>
          <a:lstStyle/>
          <a:p>
            <a:pPr algn="just" eaLnBrk="1" hangingPunct="1">
              <a:spcAft>
                <a:spcPts val="600"/>
              </a:spcAft>
              <a:defRPr/>
            </a:pPr>
            <a:r>
              <a:rPr lang="en-US" altLang="zh-CN" sz="1400">
                <a:solidFill>
                  <a:srgbClr val="404040"/>
                </a:solidFill>
                <a:latin typeface="Calibri" pitchFamily="34" charset="0"/>
              </a:rPr>
              <a:t>Copyright©2014 Huawei Technologies Co., Ltd. All Rights Reserved.</a:t>
            </a:r>
            <a:endParaRPr lang="zh-CN" altLang="zh-CN" sz="1400">
              <a:solidFill>
                <a:srgbClr val="404040"/>
              </a:solidFill>
              <a:latin typeface="Calibri" pitchFamily="34" charset="0"/>
            </a:endParaRPr>
          </a:p>
          <a:p>
            <a:pPr algn="just" eaLnBrk="1" hangingPunct="1">
              <a:defRPr/>
            </a:pPr>
            <a:r>
              <a:rPr lang="en-US" altLang="zh-CN" sz="1300">
                <a:solidFill>
                  <a:srgbClr val="404040"/>
                </a:solidFill>
                <a:latin typeface="Calibri"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300">
              <a:solidFill>
                <a:srgbClr val="404040"/>
              </a:solidFill>
              <a:latin typeface="Calibri" pitchFamily="34" charset="0"/>
            </a:endParaRPr>
          </a:p>
        </p:txBody>
      </p:sp>
      <p:sp>
        <p:nvSpPr>
          <p:cNvPr id="6" name="Text Box 5"/>
          <p:cNvSpPr txBox="1">
            <a:spLocks noChangeArrowheads="1"/>
          </p:cNvSpPr>
          <p:nvPr userDrawn="1"/>
        </p:nvSpPr>
        <p:spPr bwMode="auto">
          <a:xfrm>
            <a:off x="4794250" y="6480175"/>
            <a:ext cx="2601913" cy="215900"/>
          </a:xfrm>
          <a:prstGeom prst="rect">
            <a:avLst/>
          </a:prstGeom>
          <a:noFill/>
          <a:ln w="9525">
            <a:noFill/>
            <a:miter lim="800000"/>
            <a:headEnd/>
            <a:tailEnd/>
          </a:ln>
        </p:spPr>
        <p:txBody>
          <a:bodyPr wrap="none" lIns="0" tIns="0" bIns="0">
            <a:spAutoFit/>
          </a:bodyPr>
          <a:lstStyle/>
          <a:p>
            <a:pPr algn="ctr">
              <a:defRPr/>
            </a:pPr>
            <a:r>
              <a:rPr lang="en-US" altLang="zh-CN" sz="1400">
                <a:solidFill>
                  <a:srgbClr val="595959"/>
                </a:solidFill>
                <a:latin typeface="Calibri" pitchFamily="34" charset="0"/>
                <a:ea typeface="MS PGothic" pitchFamily="34" charset="-128"/>
                <a:cs typeface="Calibri" pitchFamily="34" charset="0"/>
              </a:rPr>
              <a:t>HUAWEI TECHNOLOGIES CO., LTD.</a:t>
            </a:r>
          </a:p>
        </p:txBody>
      </p:sp>
    </p:spTree>
    <p:extLst>
      <p:ext uri="{BB962C8B-B14F-4D97-AF65-F5344CB8AC3E}">
        <p14:creationId xmlns:p14="http://schemas.microsoft.com/office/powerpoint/2010/main" val="458632117"/>
      </p:ext>
    </p:extLst>
  </p:cSld>
  <p:clrMapOvr>
    <a:masterClrMapping/>
  </p:clrMapOvr>
  <p:transition advClick="0"/>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576270" y="260410"/>
            <a:ext cx="11091862" cy="539875"/>
          </a:xfrm>
          <a:prstGeom prst="rect">
            <a:avLst/>
          </a:prstGeom>
        </p:spPr>
        <p:txBody>
          <a:bodyPr/>
          <a:lstStyle/>
          <a:p>
            <a:r>
              <a:rPr lang="zh-CN" altLang="en-US" smtClean="0"/>
              <a:t>单击此处编辑母版标题样式</a:t>
            </a:r>
            <a:endParaRPr lang="zh-CN" altLang="en-US"/>
          </a:p>
        </p:txBody>
      </p:sp>
      <p:sp>
        <p:nvSpPr>
          <p:cNvPr id="3" name="Rectangle 10"/>
          <p:cNvSpPr>
            <a:spLocks noGrp="1" noChangeArrowheads="1"/>
          </p:cNvSpPr>
          <p:nvPr>
            <p:ph type="dt" sz="half" idx="10"/>
          </p:nvPr>
        </p:nvSpPr>
        <p:spPr>
          <a:xfrm>
            <a:off x="574675" y="6526213"/>
            <a:ext cx="442913" cy="117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Calibri" panose="020F0502020204030204" pitchFamily="34" charset="0"/>
              </a:defRPr>
            </a:lvl1pPr>
          </a:lstStyle>
          <a:p>
            <a:r>
              <a:rPr lang="de-DE" altLang="zh-CN"/>
              <a:t>Page </a:t>
            </a:r>
            <a:fld id="{45E57C95-14AC-433B-9046-3D0C9D7E8E54}" type="slidenum">
              <a:rPr lang="de-DE" altLang="zh-CN"/>
              <a:pPr/>
              <a:t>‹#›</a:t>
            </a:fld>
            <a:endParaRPr lang="en-GB" altLang="zh-CN"/>
          </a:p>
        </p:txBody>
      </p:sp>
    </p:spTree>
    <p:extLst>
      <p:ext uri="{BB962C8B-B14F-4D97-AF65-F5344CB8AC3E}">
        <p14:creationId xmlns:p14="http://schemas.microsoft.com/office/powerpoint/2010/main" val="1350481330"/>
      </p:ext>
    </p:extLst>
  </p:cSld>
  <p:clrMapOvr>
    <a:masterClrMapping/>
  </p:clrMapOvr>
  <p:transition advClick="0"/>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pic>
        <p:nvPicPr>
          <p:cNvPr id="2" name="Picture 3" descr="C:\Users\z00205060\Desktop\CP项目\规范类文件\新建文件夹\巴展视觉物料规范-14.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5175"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16"/>
          <p:cNvSpPr txBox="1">
            <a:spLocks noChangeArrowheads="1"/>
          </p:cNvSpPr>
          <p:nvPr userDrawn="1"/>
        </p:nvSpPr>
        <p:spPr bwMode="auto">
          <a:xfrm>
            <a:off x="4310063" y="2060575"/>
            <a:ext cx="3776662" cy="1016000"/>
          </a:xfrm>
          <a:prstGeom prst="rect">
            <a:avLst/>
          </a:prstGeom>
          <a:noFill/>
          <a:ln>
            <a:noFill/>
          </a:ln>
          <a:extLst/>
        </p:spPr>
        <p:txBody>
          <a:bodyPr wrap="none">
            <a:spAutoFit/>
          </a:bodyPr>
          <a:lstStyle>
            <a:lvl1pPr algn="ctr">
              <a:defRPr b="1">
                <a:solidFill>
                  <a:schemeClr val="tx1"/>
                </a:solidFill>
                <a:latin typeface="Trebuchet MS" panose="020B0603020202020204" pitchFamily="34" charset="0"/>
                <a:ea typeface="华文细黑" panose="02010600040101010101" pitchFamily="2" charset="-122"/>
              </a:defRPr>
            </a:lvl1pPr>
            <a:lvl2pPr marL="742950" indent="-285750" algn="ctr">
              <a:defRPr b="1">
                <a:solidFill>
                  <a:schemeClr val="tx1"/>
                </a:solidFill>
                <a:latin typeface="Trebuchet MS" panose="020B0603020202020204" pitchFamily="34" charset="0"/>
                <a:ea typeface="华文细黑" panose="02010600040101010101" pitchFamily="2" charset="-122"/>
              </a:defRPr>
            </a:lvl2pPr>
            <a:lvl3pPr marL="1143000" indent="-228600" algn="ctr">
              <a:defRPr b="1">
                <a:solidFill>
                  <a:schemeClr val="tx1"/>
                </a:solidFill>
                <a:latin typeface="Trebuchet MS" panose="020B0603020202020204" pitchFamily="34" charset="0"/>
                <a:ea typeface="华文细黑" panose="02010600040101010101" pitchFamily="2" charset="-122"/>
              </a:defRPr>
            </a:lvl3pPr>
            <a:lvl4pPr marL="1600200" indent="-228600" algn="ctr">
              <a:defRPr b="1">
                <a:solidFill>
                  <a:schemeClr val="tx1"/>
                </a:solidFill>
                <a:latin typeface="Trebuchet MS" panose="020B0603020202020204" pitchFamily="34" charset="0"/>
                <a:ea typeface="华文细黑" panose="02010600040101010101" pitchFamily="2" charset="-122"/>
              </a:defRPr>
            </a:lvl4pPr>
            <a:lvl5pPr marL="2057400" indent="-228600" algn="ctr">
              <a:defRPr b="1">
                <a:solidFill>
                  <a:schemeClr val="tx1"/>
                </a:solidFill>
                <a:latin typeface="Trebuchet MS" panose="020B0603020202020204" pitchFamily="34" charset="0"/>
                <a:ea typeface="华文细黑" panose="02010600040101010101" pitchFamily="2" charset="-122"/>
              </a:defRPr>
            </a:lvl5pPr>
            <a:lvl6pPr marL="25146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6pPr>
            <a:lvl7pPr marL="29718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7pPr>
            <a:lvl8pPr marL="34290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8pPr>
            <a:lvl9pPr marL="38862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9pPr>
          </a:lstStyle>
          <a:p>
            <a:pPr>
              <a:defRPr/>
            </a:pPr>
            <a:r>
              <a:rPr lang="en-US" altLang="zh-CN" sz="6000" b="0" smtClean="0">
                <a:solidFill>
                  <a:srgbClr val="CC0000"/>
                </a:solidFill>
                <a:latin typeface="Arial" panose="020B0604020202020204" pitchFamily="34" charset="0"/>
                <a:ea typeface="MS PGothic" panose="020B0600070205080204" pitchFamily="34" charset="-128"/>
                <a:cs typeface="Arial" panose="020B0604020202020204" pitchFamily="34" charset="0"/>
              </a:rPr>
              <a:t>Thank you</a:t>
            </a:r>
          </a:p>
        </p:txBody>
      </p:sp>
      <p:sp>
        <p:nvSpPr>
          <p:cNvPr id="4" name="Text Box 17"/>
          <p:cNvSpPr txBox="1">
            <a:spLocks noChangeArrowheads="1"/>
          </p:cNvSpPr>
          <p:nvPr userDrawn="1"/>
        </p:nvSpPr>
        <p:spPr bwMode="auto">
          <a:xfrm>
            <a:off x="5314950" y="3244850"/>
            <a:ext cx="1766888" cy="341313"/>
          </a:xfrm>
          <a:prstGeom prst="rect">
            <a:avLst/>
          </a:prstGeom>
          <a:noFill/>
          <a:ln>
            <a:noFill/>
          </a:ln>
          <a:extLst/>
        </p:spPr>
        <p:txBody>
          <a:bodyPr wrap="none">
            <a:spAutoFit/>
          </a:bodyPr>
          <a:lstStyle>
            <a:lvl1pPr algn="ctr">
              <a:defRPr b="1">
                <a:solidFill>
                  <a:schemeClr val="tx1"/>
                </a:solidFill>
                <a:latin typeface="Trebuchet MS" panose="020B0603020202020204" pitchFamily="34" charset="0"/>
                <a:ea typeface="华文细黑" panose="02010600040101010101" pitchFamily="2" charset="-122"/>
              </a:defRPr>
            </a:lvl1pPr>
            <a:lvl2pPr marL="742950" indent="-285750" algn="ctr">
              <a:defRPr b="1">
                <a:solidFill>
                  <a:schemeClr val="tx1"/>
                </a:solidFill>
                <a:latin typeface="Trebuchet MS" panose="020B0603020202020204" pitchFamily="34" charset="0"/>
                <a:ea typeface="华文细黑" panose="02010600040101010101" pitchFamily="2" charset="-122"/>
              </a:defRPr>
            </a:lvl2pPr>
            <a:lvl3pPr marL="1143000" indent="-228600" algn="ctr">
              <a:defRPr b="1">
                <a:solidFill>
                  <a:schemeClr val="tx1"/>
                </a:solidFill>
                <a:latin typeface="Trebuchet MS" panose="020B0603020202020204" pitchFamily="34" charset="0"/>
                <a:ea typeface="华文细黑" panose="02010600040101010101" pitchFamily="2" charset="-122"/>
              </a:defRPr>
            </a:lvl3pPr>
            <a:lvl4pPr marL="1600200" indent="-228600" algn="ctr">
              <a:defRPr b="1">
                <a:solidFill>
                  <a:schemeClr val="tx1"/>
                </a:solidFill>
                <a:latin typeface="Trebuchet MS" panose="020B0603020202020204" pitchFamily="34" charset="0"/>
                <a:ea typeface="华文细黑" panose="02010600040101010101" pitchFamily="2" charset="-122"/>
              </a:defRPr>
            </a:lvl4pPr>
            <a:lvl5pPr marL="2057400" indent="-228600" algn="ctr">
              <a:defRPr b="1">
                <a:solidFill>
                  <a:schemeClr val="tx1"/>
                </a:solidFill>
                <a:latin typeface="Trebuchet MS" panose="020B0603020202020204" pitchFamily="34" charset="0"/>
                <a:ea typeface="华文细黑" panose="02010600040101010101" pitchFamily="2" charset="-122"/>
              </a:defRPr>
            </a:lvl5pPr>
            <a:lvl6pPr marL="25146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6pPr>
            <a:lvl7pPr marL="29718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7pPr>
            <a:lvl8pPr marL="34290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8pPr>
            <a:lvl9pPr marL="38862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9pPr>
          </a:lstStyle>
          <a:p>
            <a:pPr>
              <a:defRPr/>
            </a:pPr>
            <a:r>
              <a:rPr lang="en-US" altLang="zh-CN" sz="1600" b="0" smtClean="0">
                <a:solidFill>
                  <a:srgbClr val="404040"/>
                </a:solidFill>
                <a:latin typeface="Arial" panose="020B0604020202020204" pitchFamily="34" charset="0"/>
                <a:ea typeface="MS PGothic" panose="020B0600070205080204" pitchFamily="34" charset="-128"/>
                <a:cs typeface="Arial" panose="020B0604020202020204" pitchFamily="34" charset="0"/>
              </a:rPr>
              <a:t>www.huawei.com</a:t>
            </a:r>
          </a:p>
        </p:txBody>
      </p:sp>
      <p:sp>
        <p:nvSpPr>
          <p:cNvPr id="5" name="TextBox 18"/>
          <p:cNvSpPr txBox="1">
            <a:spLocks noChangeArrowheads="1"/>
          </p:cNvSpPr>
          <p:nvPr userDrawn="1"/>
        </p:nvSpPr>
        <p:spPr bwMode="auto">
          <a:xfrm>
            <a:off x="1624013" y="4564063"/>
            <a:ext cx="9182100" cy="1384300"/>
          </a:xfrm>
          <a:prstGeom prst="rect">
            <a:avLst/>
          </a:prstGeom>
          <a:noFill/>
          <a:ln>
            <a:noFill/>
          </a:ln>
          <a:extLst/>
        </p:spPr>
        <p:txBody>
          <a:bodyPr>
            <a:spAutoFit/>
          </a:bodyPr>
          <a:lstStyle>
            <a:lvl1pPr algn="ctr">
              <a:defRPr b="1">
                <a:solidFill>
                  <a:schemeClr val="tx1"/>
                </a:solidFill>
                <a:latin typeface="Trebuchet MS" panose="020B0603020202020204" pitchFamily="34" charset="0"/>
                <a:ea typeface="华文细黑" panose="02010600040101010101" pitchFamily="2" charset="-122"/>
              </a:defRPr>
            </a:lvl1pPr>
            <a:lvl2pPr marL="742950" indent="-285750" algn="ctr">
              <a:defRPr b="1">
                <a:solidFill>
                  <a:schemeClr val="tx1"/>
                </a:solidFill>
                <a:latin typeface="Trebuchet MS" panose="020B0603020202020204" pitchFamily="34" charset="0"/>
                <a:ea typeface="华文细黑" panose="02010600040101010101" pitchFamily="2" charset="-122"/>
              </a:defRPr>
            </a:lvl2pPr>
            <a:lvl3pPr marL="1143000" indent="-228600" algn="ctr">
              <a:defRPr b="1">
                <a:solidFill>
                  <a:schemeClr val="tx1"/>
                </a:solidFill>
                <a:latin typeface="Trebuchet MS" panose="020B0603020202020204" pitchFamily="34" charset="0"/>
                <a:ea typeface="华文细黑" panose="02010600040101010101" pitchFamily="2" charset="-122"/>
              </a:defRPr>
            </a:lvl3pPr>
            <a:lvl4pPr marL="1600200" indent="-228600" algn="ctr">
              <a:defRPr b="1">
                <a:solidFill>
                  <a:schemeClr val="tx1"/>
                </a:solidFill>
                <a:latin typeface="Trebuchet MS" panose="020B0603020202020204" pitchFamily="34" charset="0"/>
                <a:ea typeface="华文细黑" panose="02010600040101010101" pitchFamily="2" charset="-122"/>
              </a:defRPr>
            </a:lvl4pPr>
            <a:lvl5pPr marL="2057400" indent="-228600" algn="ctr">
              <a:defRPr b="1">
                <a:solidFill>
                  <a:schemeClr val="tx1"/>
                </a:solidFill>
                <a:latin typeface="Trebuchet MS" panose="020B0603020202020204" pitchFamily="34" charset="0"/>
                <a:ea typeface="华文细黑" panose="02010600040101010101" pitchFamily="2" charset="-122"/>
              </a:defRPr>
            </a:lvl5pPr>
            <a:lvl6pPr marL="25146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6pPr>
            <a:lvl7pPr marL="29718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7pPr>
            <a:lvl8pPr marL="34290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8pPr>
            <a:lvl9pPr marL="38862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9pPr>
          </a:lstStyle>
          <a:p>
            <a:pPr algn="just" eaLnBrk="1" hangingPunct="1">
              <a:spcAft>
                <a:spcPts val="600"/>
              </a:spcAft>
              <a:defRPr/>
            </a:pPr>
            <a:r>
              <a:rPr lang="en-US" altLang="zh-CN" sz="1400" b="0" dirty="0" smtClean="0">
                <a:solidFill>
                  <a:srgbClr val="404040"/>
                </a:solidFill>
                <a:latin typeface="Calibri" panose="020F0502020204030204" pitchFamily="34" charset="0"/>
                <a:ea typeface="宋体" panose="02010600030101010101" pitchFamily="2" charset="-122"/>
                <a:cs typeface="Calibri" panose="020F0502020204030204" pitchFamily="34" charset="0"/>
              </a:rPr>
              <a:t>Copyright©2014 Huawei Technologies Co., Ltd. All Rights Reserved.</a:t>
            </a:r>
            <a:endParaRPr lang="zh-CN" altLang="zh-CN" sz="1400" b="0" dirty="0" smtClean="0">
              <a:solidFill>
                <a:srgbClr val="404040"/>
              </a:solidFill>
              <a:latin typeface="Calibri" panose="020F0502020204030204" pitchFamily="34" charset="0"/>
              <a:ea typeface="宋体" panose="02010600030101010101" pitchFamily="2" charset="-122"/>
              <a:cs typeface="Calibri" panose="020F0502020204030204" pitchFamily="34" charset="0"/>
            </a:endParaRPr>
          </a:p>
          <a:p>
            <a:pPr algn="just" eaLnBrk="1" hangingPunct="1">
              <a:defRPr/>
            </a:pPr>
            <a:r>
              <a:rPr lang="en-US" altLang="zh-CN" sz="1300" b="0" dirty="0" smtClean="0">
                <a:solidFill>
                  <a:srgbClr val="404040"/>
                </a:solidFill>
                <a:latin typeface="Calibri" panose="020F0502020204030204" pitchFamily="34" charset="0"/>
                <a:ea typeface="宋体" panose="02010600030101010101" pitchFamily="2" charset="-122"/>
                <a:cs typeface="Calibri" panose="020F0502020204030204"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300" b="0" dirty="0" smtClean="0">
              <a:solidFill>
                <a:srgbClr val="404040"/>
              </a:solidFill>
              <a:latin typeface="Calibri" panose="020F0502020204030204" pitchFamily="34" charset="0"/>
              <a:ea typeface="宋体" panose="02010600030101010101" pitchFamily="2" charset="-122"/>
              <a:cs typeface="Calibri" panose="020F0502020204030204" pitchFamily="34" charset="0"/>
            </a:endParaRPr>
          </a:p>
        </p:txBody>
      </p:sp>
      <p:pic>
        <p:nvPicPr>
          <p:cNvPr id="6" name="Picture 87" descr="图片3副本"/>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182225" y="6388100"/>
            <a:ext cx="1295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5"/>
          <p:cNvSpPr txBox="1">
            <a:spLocks noChangeArrowheads="1"/>
          </p:cNvSpPr>
          <p:nvPr userDrawn="1"/>
        </p:nvSpPr>
        <p:spPr bwMode="auto">
          <a:xfrm>
            <a:off x="4683125" y="6480175"/>
            <a:ext cx="2640013" cy="215900"/>
          </a:xfrm>
          <a:prstGeom prst="rect">
            <a:avLst/>
          </a:prstGeom>
          <a:noFill/>
          <a:ln>
            <a:noFill/>
          </a:ln>
          <a:extLst/>
        </p:spPr>
        <p:txBody>
          <a:bodyPr wrap="none" lIns="0" tIns="0" bIns="0">
            <a:spAutoFit/>
          </a:bodyPr>
          <a:lstStyle>
            <a:lvl1pPr algn="ctr">
              <a:defRPr b="1">
                <a:solidFill>
                  <a:schemeClr val="tx1"/>
                </a:solidFill>
                <a:latin typeface="Trebuchet MS" panose="020B0603020202020204" pitchFamily="34" charset="0"/>
                <a:ea typeface="华文细黑" panose="02010600040101010101" pitchFamily="2" charset="-122"/>
              </a:defRPr>
            </a:lvl1pPr>
            <a:lvl2pPr marL="742950" indent="-285750" algn="ctr">
              <a:defRPr b="1">
                <a:solidFill>
                  <a:schemeClr val="tx1"/>
                </a:solidFill>
                <a:latin typeface="Trebuchet MS" panose="020B0603020202020204" pitchFamily="34" charset="0"/>
                <a:ea typeface="华文细黑" panose="02010600040101010101" pitchFamily="2" charset="-122"/>
              </a:defRPr>
            </a:lvl2pPr>
            <a:lvl3pPr marL="1143000" indent="-228600" algn="ctr">
              <a:defRPr b="1">
                <a:solidFill>
                  <a:schemeClr val="tx1"/>
                </a:solidFill>
                <a:latin typeface="Trebuchet MS" panose="020B0603020202020204" pitchFamily="34" charset="0"/>
                <a:ea typeface="华文细黑" panose="02010600040101010101" pitchFamily="2" charset="-122"/>
              </a:defRPr>
            </a:lvl3pPr>
            <a:lvl4pPr marL="1600200" indent="-228600" algn="ctr">
              <a:defRPr b="1">
                <a:solidFill>
                  <a:schemeClr val="tx1"/>
                </a:solidFill>
                <a:latin typeface="Trebuchet MS" panose="020B0603020202020204" pitchFamily="34" charset="0"/>
                <a:ea typeface="华文细黑" panose="02010600040101010101" pitchFamily="2" charset="-122"/>
              </a:defRPr>
            </a:lvl4pPr>
            <a:lvl5pPr marL="2057400" indent="-228600" algn="ctr">
              <a:defRPr b="1">
                <a:solidFill>
                  <a:schemeClr val="tx1"/>
                </a:solidFill>
                <a:latin typeface="Trebuchet MS" panose="020B0603020202020204" pitchFamily="34" charset="0"/>
                <a:ea typeface="华文细黑" panose="02010600040101010101" pitchFamily="2" charset="-122"/>
              </a:defRPr>
            </a:lvl5pPr>
            <a:lvl6pPr marL="25146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6pPr>
            <a:lvl7pPr marL="29718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7pPr>
            <a:lvl8pPr marL="34290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8pPr>
            <a:lvl9pPr marL="38862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9pPr>
          </a:lstStyle>
          <a:p>
            <a:pPr>
              <a:defRPr/>
            </a:pPr>
            <a:r>
              <a:rPr lang="en-US" altLang="zh-CN" sz="1400" b="0" smtClean="0">
                <a:solidFill>
                  <a:srgbClr val="595959"/>
                </a:solidFill>
                <a:latin typeface="Calibri" panose="020F0502020204030204" pitchFamily="34" charset="0"/>
                <a:ea typeface="MS PGothic" panose="020B0600070205080204" pitchFamily="34" charset="-128"/>
                <a:cs typeface="Calibri" panose="020F0502020204030204" pitchFamily="34" charset="0"/>
              </a:rPr>
              <a:t>HUAWEI TECHNOLOGIES CO., LTD.</a:t>
            </a:r>
          </a:p>
        </p:txBody>
      </p:sp>
    </p:spTree>
    <p:extLst>
      <p:ext uri="{BB962C8B-B14F-4D97-AF65-F5344CB8AC3E}">
        <p14:creationId xmlns:p14="http://schemas.microsoft.com/office/powerpoint/2010/main" val="793111301"/>
      </p:ext>
    </p:extLst>
  </p:cSld>
  <p:clrMapOvr>
    <a:masterClrMapping/>
  </p:clrMapOvr>
  <p:transition advClick="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a:xfrm>
            <a:off x="501657" y="160375"/>
            <a:ext cx="11499850" cy="792346"/>
          </a:xfrm>
          <a:prstGeom prst="rect">
            <a:avLst/>
          </a:prstGeom>
        </p:spPr>
        <p:txBody>
          <a:bodyPr/>
          <a:lstStyle>
            <a:lvl1pPr>
              <a:defRPr>
                <a:latin typeface="黑体" pitchFamily="49" charset="-122"/>
                <a:ea typeface="黑体" pitchFamily="49" charset="-122"/>
              </a:defRPr>
            </a:lvl1pPr>
          </a:lstStyle>
          <a:p>
            <a:r>
              <a:rPr lang="zh-CN" altLang="en-US" dirty="0" smtClean="0"/>
              <a:t>单击此处编辑母版标题样式</a:t>
            </a:r>
            <a:endParaRPr lang="zh-CN" altLang="en-US" dirty="0"/>
          </a:p>
        </p:txBody>
      </p:sp>
      <p:sp>
        <p:nvSpPr>
          <p:cNvPr id="4" name="内容占位符 2"/>
          <p:cNvSpPr>
            <a:spLocks noGrp="1"/>
          </p:cNvSpPr>
          <p:nvPr>
            <p:ph idx="1"/>
          </p:nvPr>
        </p:nvSpPr>
        <p:spPr>
          <a:xfrm>
            <a:off x="520699" y="1105160"/>
            <a:ext cx="11480800" cy="5022432"/>
          </a:xfrm>
          <a:prstGeom prst="rect">
            <a:avLst/>
          </a:prstGeom>
        </p:spPr>
        <p:txBody>
          <a:bodyPr/>
          <a:lstStyle>
            <a:lvl1pPr>
              <a:lnSpc>
                <a:spcPct val="130000"/>
              </a:lnSpc>
              <a:buFont typeface="Wingdings" pitchFamily="2" charset="2"/>
              <a:buChar char="Ø"/>
              <a:defRPr>
                <a:latin typeface="+mn-lt"/>
                <a:ea typeface="华文细黑" pitchFamily="2" charset="-122"/>
              </a:defRPr>
            </a:lvl1pPr>
            <a:lvl2pPr>
              <a:lnSpc>
                <a:spcPct val="130000"/>
              </a:lnSpc>
              <a:buFont typeface="Wingdings" pitchFamily="2" charset="2"/>
              <a:buChar char="p"/>
              <a:defRPr>
                <a:latin typeface="+mn-lt"/>
                <a:ea typeface="华文细黑" pitchFamily="2" charset="-122"/>
              </a:defRPr>
            </a:lvl2pPr>
            <a:lvl3pPr>
              <a:lnSpc>
                <a:spcPct val="130000"/>
              </a:lnSpc>
              <a:buFont typeface="Wingdings" pitchFamily="2" charset="2"/>
              <a:buChar char="ü"/>
              <a:defRPr>
                <a:latin typeface="+mn-lt"/>
                <a:ea typeface="华文细黑" pitchFamily="2" charset="-122"/>
              </a:defRPr>
            </a:lvl3pPr>
            <a:lvl4pPr>
              <a:lnSpc>
                <a:spcPct val="130000"/>
              </a:lnSpc>
              <a:defRPr>
                <a:latin typeface="+mn-lt"/>
                <a:ea typeface="华文细黑" pitchFamily="2" charset="-122"/>
              </a:defRPr>
            </a:lvl4pPr>
            <a:lvl5pPr>
              <a:lnSpc>
                <a:spcPct val="130000"/>
              </a:lnSpc>
              <a:defRPr>
                <a:latin typeface="+mn-lt"/>
                <a:ea typeface="华文细黑"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620882828"/>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
        <p:nvSpPr>
          <p:cNvPr id="2" name="标题 1"/>
          <p:cNvSpPr>
            <a:spLocks noGrp="1"/>
          </p:cNvSpPr>
          <p:nvPr>
            <p:ph type="title"/>
          </p:nvPr>
        </p:nvSpPr>
        <p:spPr>
          <a:xfrm>
            <a:off x="501657" y="160375"/>
            <a:ext cx="11499850" cy="792346"/>
          </a:xfrm>
          <a:prstGeom prst="rect">
            <a:avLst/>
          </a:prstGeom>
        </p:spPr>
        <p:txBody>
          <a:bodyPr/>
          <a:lstStyle>
            <a:lvl1pPr>
              <a:defRPr>
                <a:latin typeface="黑体" pitchFamily="49" charset="-122"/>
                <a:ea typeface="黑体" pitchFamily="49" charset="-122"/>
              </a:defRPr>
            </a:lvl1pPr>
          </a:lstStyle>
          <a:p>
            <a:r>
              <a:rPr lang="zh-CN" altLang="en-US" dirty="0" smtClean="0"/>
              <a:t>单击此处编辑母版标题样式</a:t>
            </a:r>
            <a:endParaRPr lang="zh-CN" altLang="en-US" dirty="0"/>
          </a:p>
        </p:txBody>
      </p:sp>
      <p:sp>
        <p:nvSpPr>
          <p:cNvPr id="4" name="内容占位符 2"/>
          <p:cNvSpPr>
            <a:spLocks noGrp="1"/>
          </p:cNvSpPr>
          <p:nvPr>
            <p:ph idx="1"/>
          </p:nvPr>
        </p:nvSpPr>
        <p:spPr>
          <a:xfrm>
            <a:off x="520699" y="1105160"/>
            <a:ext cx="11480800" cy="5022432"/>
          </a:xfrm>
          <a:prstGeom prst="rect">
            <a:avLst/>
          </a:prstGeom>
        </p:spPr>
        <p:txBody>
          <a:bodyPr/>
          <a:lstStyle>
            <a:lvl1pPr>
              <a:lnSpc>
                <a:spcPct val="130000"/>
              </a:lnSpc>
              <a:buFont typeface="Wingdings" pitchFamily="2" charset="2"/>
              <a:buChar char="Ø"/>
              <a:defRPr>
                <a:latin typeface="+mn-lt"/>
                <a:ea typeface="华文细黑" pitchFamily="2" charset="-122"/>
              </a:defRPr>
            </a:lvl1pPr>
            <a:lvl2pPr>
              <a:lnSpc>
                <a:spcPct val="130000"/>
              </a:lnSpc>
              <a:buFont typeface="Wingdings" pitchFamily="2" charset="2"/>
              <a:buChar char="p"/>
              <a:defRPr>
                <a:latin typeface="+mn-lt"/>
                <a:ea typeface="华文细黑" pitchFamily="2" charset="-122"/>
              </a:defRPr>
            </a:lvl2pPr>
            <a:lvl3pPr>
              <a:lnSpc>
                <a:spcPct val="130000"/>
              </a:lnSpc>
              <a:buFont typeface="Wingdings" pitchFamily="2" charset="2"/>
              <a:buChar char="ü"/>
              <a:defRPr>
                <a:latin typeface="+mn-lt"/>
                <a:ea typeface="华文细黑" pitchFamily="2" charset="-122"/>
              </a:defRPr>
            </a:lvl3pPr>
            <a:lvl4pPr>
              <a:lnSpc>
                <a:spcPct val="130000"/>
              </a:lnSpc>
              <a:defRPr>
                <a:latin typeface="+mn-lt"/>
                <a:ea typeface="华文细黑" pitchFamily="2" charset="-122"/>
              </a:defRPr>
            </a:lvl4pPr>
            <a:lvl5pPr>
              <a:lnSpc>
                <a:spcPct val="130000"/>
              </a:lnSpc>
              <a:defRPr>
                <a:latin typeface="+mn-lt"/>
                <a:ea typeface="华文细黑"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754706803"/>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仅标题">
    <p:spTree>
      <p:nvGrpSpPr>
        <p:cNvPr id="1" name=""/>
        <p:cNvGrpSpPr/>
        <p:nvPr/>
      </p:nvGrpSpPr>
      <p:grpSpPr>
        <a:xfrm>
          <a:off x="0" y="0"/>
          <a:ext cx="0" cy="0"/>
          <a:chOff x="0" y="0"/>
          <a:chExt cx="0" cy="0"/>
        </a:xfrm>
      </p:grpSpPr>
      <p:sp>
        <p:nvSpPr>
          <p:cNvPr id="2" name="标题 1"/>
          <p:cNvSpPr>
            <a:spLocks noGrp="1"/>
          </p:cNvSpPr>
          <p:nvPr>
            <p:ph type="title"/>
          </p:nvPr>
        </p:nvSpPr>
        <p:spPr>
          <a:xfrm>
            <a:off x="501657" y="160375"/>
            <a:ext cx="11499850" cy="792346"/>
          </a:xfrm>
          <a:prstGeom prst="rect">
            <a:avLst/>
          </a:prstGeom>
        </p:spPr>
        <p:txBody>
          <a:bodyPr/>
          <a:lstStyle>
            <a:lvl1pPr>
              <a:defRPr>
                <a:latin typeface="黑体" pitchFamily="49" charset="-122"/>
                <a:ea typeface="黑体" pitchFamily="49" charset="-122"/>
              </a:defRPr>
            </a:lvl1pPr>
          </a:lstStyle>
          <a:p>
            <a:r>
              <a:rPr lang="zh-CN" altLang="en-US" dirty="0" smtClean="0"/>
              <a:t>单击此处编辑母版标题样式</a:t>
            </a:r>
            <a:endParaRPr lang="zh-CN" altLang="en-US" dirty="0"/>
          </a:p>
        </p:txBody>
      </p:sp>
      <p:sp>
        <p:nvSpPr>
          <p:cNvPr id="4" name="内容占位符 2"/>
          <p:cNvSpPr>
            <a:spLocks noGrp="1"/>
          </p:cNvSpPr>
          <p:nvPr>
            <p:ph idx="1"/>
          </p:nvPr>
        </p:nvSpPr>
        <p:spPr>
          <a:xfrm>
            <a:off x="520699" y="1105160"/>
            <a:ext cx="11480800" cy="5022432"/>
          </a:xfrm>
          <a:prstGeom prst="rect">
            <a:avLst/>
          </a:prstGeom>
        </p:spPr>
        <p:txBody>
          <a:bodyPr/>
          <a:lstStyle>
            <a:lvl1pPr>
              <a:lnSpc>
                <a:spcPct val="130000"/>
              </a:lnSpc>
              <a:buFont typeface="Wingdings" pitchFamily="2" charset="2"/>
              <a:buChar char="Ø"/>
              <a:defRPr>
                <a:latin typeface="+mn-lt"/>
                <a:ea typeface="华文细黑" pitchFamily="2" charset="-122"/>
              </a:defRPr>
            </a:lvl1pPr>
            <a:lvl2pPr>
              <a:lnSpc>
                <a:spcPct val="130000"/>
              </a:lnSpc>
              <a:buFont typeface="Wingdings" pitchFamily="2" charset="2"/>
              <a:buChar char="p"/>
              <a:defRPr>
                <a:latin typeface="+mn-lt"/>
                <a:ea typeface="华文细黑" pitchFamily="2" charset="-122"/>
              </a:defRPr>
            </a:lvl2pPr>
            <a:lvl3pPr>
              <a:lnSpc>
                <a:spcPct val="130000"/>
              </a:lnSpc>
              <a:buFont typeface="Wingdings" pitchFamily="2" charset="2"/>
              <a:buChar char="ü"/>
              <a:defRPr>
                <a:latin typeface="+mn-lt"/>
                <a:ea typeface="华文细黑" pitchFamily="2" charset="-122"/>
              </a:defRPr>
            </a:lvl3pPr>
            <a:lvl4pPr>
              <a:lnSpc>
                <a:spcPct val="130000"/>
              </a:lnSpc>
              <a:defRPr>
                <a:latin typeface="+mn-lt"/>
                <a:ea typeface="华文细黑" pitchFamily="2" charset="-122"/>
              </a:defRPr>
            </a:lvl4pPr>
            <a:lvl5pPr>
              <a:lnSpc>
                <a:spcPct val="130000"/>
              </a:lnSpc>
              <a:defRPr>
                <a:latin typeface="+mn-lt"/>
                <a:ea typeface="华文细黑"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82648554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910CCA39-59E8-468F-8F5E-E26AAE87114B}" type="slidenum">
              <a:rPr lang="de-DE" altLang="zh-CN"/>
              <a:pPr/>
              <a:t>‹#›</a:t>
            </a:fld>
            <a:endParaRPr lang="en-GB" altLang="zh-CN"/>
          </a:p>
        </p:txBody>
      </p:sp>
    </p:spTree>
    <p:extLst>
      <p:ext uri="{BB962C8B-B14F-4D97-AF65-F5344CB8AC3E}">
        <p14:creationId xmlns:p14="http://schemas.microsoft.com/office/powerpoint/2010/main" val="20953352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5" name="标题 1"/>
          <p:cNvSpPr>
            <a:spLocks noGrp="1"/>
          </p:cNvSpPr>
          <p:nvPr>
            <p:ph type="title"/>
          </p:nvPr>
        </p:nvSpPr>
        <p:spPr>
          <a:xfrm>
            <a:off x="829114" y="6"/>
            <a:ext cx="10756499" cy="589327"/>
          </a:xfrm>
          <a:prstGeom prst="rect">
            <a:avLst/>
          </a:prstGeom>
          <a:noFill/>
          <a:ln w="9525">
            <a:noFill/>
            <a:miter lim="800000"/>
            <a:headEnd/>
            <a:tailEnd/>
          </a:ln>
        </p:spPr>
        <p:txBody>
          <a:bodyPr vert="horz" wrap="square" lIns="70906" tIns="35468" rIns="70906" bIns="35468" numCol="1" anchor="ctr" anchorCtr="0" compatLnSpc="1">
            <a:prstTxWarp prst="textNoShape">
              <a:avLst/>
            </a:prstTxWarp>
          </a:bodyPr>
          <a:lstStyle>
            <a:lvl1pPr marL="459357" indent="-459357" algn="l" defTabSz="791394" rtl="0" eaLnBrk="1" fontAlgn="base" hangingPunct="1">
              <a:spcBef>
                <a:spcPct val="0"/>
              </a:spcBef>
              <a:spcAft>
                <a:spcPct val="0"/>
              </a:spcAft>
              <a:defRPr lang="zh-CN" altLang="en-US" sz="3467" b="1" dirty="0">
                <a:solidFill>
                  <a:srgbClr val="990000"/>
                </a:solidFill>
                <a:latin typeface="+mj-lt"/>
                <a:ea typeface="黑体" pitchFamily="49" charset="-122"/>
                <a:cs typeface="+mj-cs"/>
              </a:defRPr>
            </a:lvl1pPr>
          </a:lstStyle>
          <a:p>
            <a:r>
              <a:rPr lang="zh-CN" altLang="en-US" smtClean="0"/>
              <a:t>单击此处编辑母版标题样式</a:t>
            </a:r>
            <a:endParaRPr lang="zh-CN" altLang="en-US" dirty="0"/>
          </a:p>
        </p:txBody>
      </p:sp>
      <p:sp>
        <p:nvSpPr>
          <p:cNvPr id="6" name="内容占位符 2"/>
          <p:cNvSpPr>
            <a:spLocks noGrp="1"/>
          </p:cNvSpPr>
          <p:nvPr>
            <p:ph idx="1"/>
          </p:nvPr>
        </p:nvSpPr>
        <p:spPr>
          <a:xfrm>
            <a:off x="829114" y="1600578"/>
            <a:ext cx="10756499" cy="4526784"/>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xfrm>
            <a:off x="8150225" y="6437313"/>
            <a:ext cx="1477963" cy="274637"/>
          </a:xfrm>
          <a:prstGeom prst="rect">
            <a:avLst/>
          </a:prstGeom>
        </p:spPr>
        <p:txBody>
          <a:bodyPr vert="horz" wrap="square" lIns="91434" tIns="45717" rIns="91434" bIns="45717" numCol="1" anchor="t" anchorCtr="0" compatLnSpc="1">
            <a:prstTxWarp prst="textNoShape">
              <a:avLst/>
            </a:prstTxWarp>
          </a:bodyPr>
          <a:lstStyle>
            <a:lvl1pPr>
              <a:defRPr b="1">
                <a:solidFill>
                  <a:srgbClr val="000000"/>
                </a:solidFill>
                <a:latin typeface="Trebuchet MS" panose="020B0603020202020204" pitchFamily="34" charset="0"/>
                <a:ea typeface="华文细黑" panose="02010600040101010101" pitchFamily="2" charset="-122"/>
              </a:defRPr>
            </a:lvl1pPr>
          </a:lstStyle>
          <a:p>
            <a:endParaRPr lang="de-DE" altLang="zh-CN"/>
          </a:p>
          <a:p>
            <a:r>
              <a:rPr lang="de-DE" altLang="zh-CN"/>
              <a:t>Page </a:t>
            </a:r>
            <a:fld id="{1396180F-3250-4947-85CC-120942EF34D3}" type="slidenum">
              <a:rPr lang="de-DE" altLang="zh-CN"/>
              <a:pPr/>
              <a:t>‹#›</a:t>
            </a:fld>
            <a:endParaRPr lang="en-GB" altLang="zh-CN"/>
          </a:p>
        </p:txBody>
      </p:sp>
    </p:spTree>
    <p:extLst>
      <p:ext uri="{BB962C8B-B14F-4D97-AF65-F5344CB8AC3E}">
        <p14:creationId xmlns:p14="http://schemas.microsoft.com/office/powerpoint/2010/main" val="196078891"/>
      </p:ext>
    </p:extLst>
  </p:cSld>
  <p:clrMapOvr>
    <a:masterClrMapping/>
  </p:clrMapOvr>
  <p:transition advClick="0"/>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pic>
        <p:nvPicPr>
          <p:cNvPr id="3" name="Picture 4" descr="8"/>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261600" y="6376988"/>
            <a:ext cx="1547813"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userDrawn="1"/>
        </p:nvSpPr>
        <p:spPr bwMode="auto">
          <a:xfrm>
            <a:off x="0" y="792163"/>
            <a:ext cx="12195175" cy="36512"/>
          </a:xfrm>
          <a:prstGeom prst="rect">
            <a:avLst/>
          </a:prstGeom>
          <a:gradFill flip="none" rotWithShape="1">
            <a:gsLst>
              <a:gs pos="43000">
                <a:schemeClr val="bg1">
                  <a:lumMod val="65000"/>
                </a:schemeClr>
              </a:gs>
              <a:gs pos="83000">
                <a:schemeClr val="bg1"/>
              </a:gs>
            </a:gsLst>
            <a:lin ang="0" scaled="1"/>
            <a:tileRect/>
          </a:gradFill>
          <a:ln w="9525" cap="flat" cmpd="sng" algn="ctr">
            <a:noFill/>
            <a:prstDash val="solid"/>
            <a:round/>
            <a:headEnd type="none" w="med" len="med"/>
            <a:tailEnd type="none" w="med" len="med"/>
          </a:ln>
          <a:effectLst/>
        </p:spPr>
        <p:txBody>
          <a:bodyPr lIns="0" tIns="0" rIns="0" bIns="0" anchor="ctr"/>
          <a:lstStyle/>
          <a:p>
            <a:pPr algn="ctr" defTabSz="877888">
              <a:defRPr/>
            </a:pPr>
            <a:endParaRPr lang="zh-CN" altLang="en-US" dirty="0">
              <a:solidFill>
                <a:srgbClr val="000000"/>
              </a:solidFill>
              <a:latin typeface="微软雅黑" pitchFamily="34" charset="-122"/>
              <a:ea typeface="微软雅黑" pitchFamily="34" charset="-122"/>
            </a:endParaRPr>
          </a:p>
        </p:txBody>
      </p:sp>
      <p:pic>
        <p:nvPicPr>
          <p:cNvPr id="5" name="Picture 2" descr="dd"/>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0" y="6364288"/>
            <a:ext cx="1219517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3"/>
          <p:cNvSpPr txBox="1">
            <a:spLocks noChangeArrowheads="1"/>
          </p:cNvSpPr>
          <p:nvPr userDrawn="1"/>
        </p:nvSpPr>
        <p:spPr bwMode="auto">
          <a:xfrm>
            <a:off x="403225" y="6473825"/>
            <a:ext cx="2781300" cy="266700"/>
          </a:xfrm>
          <a:prstGeom prst="rect">
            <a:avLst/>
          </a:prstGeom>
          <a:noFill/>
          <a:ln>
            <a:noFill/>
          </a:ln>
          <a:extLst/>
        </p:spPr>
        <p:txBody>
          <a:bodyPr lIns="80062" tIns="40034" rIns="80062" bIns="40034">
            <a:spAutoFit/>
          </a:bodyPr>
          <a:lstStyle>
            <a:lvl1pPr defTabSz="800100">
              <a:defRPr>
                <a:solidFill>
                  <a:schemeClr val="tx1"/>
                </a:solidFill>
                <a:latin typeface="Arial" panose="020B0604020202020204" pitchFamily="34" charset="0"/>
                <a:ea typeface="宋体" panose="02010600030101010101" pitchFamily="2" charset="-122"/>
              </a:defRPr>
            </a:lvl1pPr>
            <a:lvl2pPr defTabSz="800100">
              <a:defRPr>
                <a:solidFill>
                  <a:schemeClr val="tx1"/>
                </a:solidFill>
                <a:latin typeface="Arial" panose="020B0604020202020204" pitchFamily="34" charset="0"/>
                <a:ea typeface="宋体" panose="02010600030101010101" pitchFamily="2" charset="-122"/>
              </a:defRPr>
            </a:lvl2pPr>
            <a:lvl3pPr defTabSz="800100">
              <a:defRPr>
                <a:solidFill>
                  <a:schemeClr val="tx1"/>
                </a:solidFill>
                <a:latin typeface="Arial" panose="020B0604020202020204" pitchFamily="34" charset="0"/>
                <a:ea typeface="宋体" panose="02010600030101010101" pitchFamily="2" charset="-122"/>
              </a:defRPr>
            </a:lvl3pPr>
            <a:lvl4pPr defTabSz="800100">
              <a:defRPr>
                <a:solidFill>
                  <a:schemeClr val="tx1"/>
                </a:solidFill>
                <a:latin typeface="Arial" panose="020B0604020202020204" pitchFamily="34" charset="0"/>
                <a:ea typeface="宋体" panose="02010600030101010101" pitchFamily="2" charset="-122"/>
              </a:defRPr>
            </a:lvl4pPr>
            <a:lvl5pPr defTabSz="800100">
              <a:defRPr>
                <a:solidFill>
                  <a:schemeClr val="tx1"/>
                </a:solidFill>
                <a:latin typeface="Arial" panose="020B0604020202020204" pitchFamily="34" charset="0"/>
                <a:ea typeface="宋体" panose="02010600030101010101" pitchFamily="2" charset="-122"/>
              </a:defRPr>
            </a:lvl5pPr>
            <a:lvl6pPr marL="2276475" indent="1588"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200" smtClean="0">
                <a:solidFill>
                  <a:srgbClr val="7F7F7F"/>
                </a:solidFill>
                <a:latin typeface="Arial Unicode MS" panose="020B0604020202020204" pitchFamily="34" charset="-122"/>
                <a:ea typeface="Arial Unicode MS" panose="020B0604020202020204" pitchFamily="34" charset="-122"/>
                <a:cs typeface="Arial Unicode MS" panose="020B0604020202020204" pitchFamily="34" charset="-122"/>
              </a:rPr>
              <a:t>HUAWEI TECHNOLOGIES CO., LTD.</a:t>
            </a:r>
            <a:endParaRPr lang="en-US" altLang="zh-CN" sz="2200" smtClean="0">
              <a:solidFill>
                <a:srgbClr val="7F7F7F"/>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7" name="Picture 4" descr="8"/>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337800" y="6430963"/>
            <a:ext cx="1547813"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6"/>
          <p:cNvSpPr>
            <a:spLocks noChangeArrowheads="1"/>
          </p:cNvSpPr>
          <p:nvPr userDrawn="1"/>
        </p:nvSpPr>
        <p:spPr bwMode="auto">
          <a:xfrm>
            <a:off x="4594225" y="6473825"/>
            <a:ext cx="1992313" cy="266700"/>
          </a:xfrm>
          <a:prstGeom prst="rect">
            <a:avLst/>
          </a:prstGeom>
          <a:noFill/>
          <a:ln>
            <a:noFill/>
          </a:ln>
          <a:extLst/>
        </p:spPr>
        <p:txBody>
          <a:bodyPr lIns="80062" tIns="40034" rIns="80062" bIns="40034">
            <a:spAutoFit/>
          </a:bodyPr>
          <a:lstStyle>
            <a:lvl1pPr defTabSz="800100">
              <a:defRPr>
                <a:solidFill>
                  <a:schemeClr val="tx1"/>
                </a:solidFill>
                <a:latin typeface="Arial" panose="020B0604020202020204" pitchFamily="34" charset="0"/>
                <a:ea typeface="宋体" panose="02010600030101010101" pitchFamily="2" charset="-122"/>
              </a:defRPr>
            </a:lvl1pPr>
            <a:lvl2pPr defTabSz="800100">
              <a:defRPr>
                <a:solidFill>
                  <a:schemeClr val="tx1"/>
                </a:solidFill>
                <a:latin typeface="Arial" panose="020B0604020202020204" pitchFamily="34" charset="0"/>
                <a:ea typeface="宋体" panose="02010600030101010101" pitchFamily="2" charset="-122"/>
              </a:defRPr>
            </a:lvl2pPr>
            <a:lvl3pPr defTabSz="800100">
              <a:defRPr>
                <a:solidFill>
                  <a:schemeClr val="tx1"/>
                </a:solidFill>
                <a:latin typeface="Arial" panose="020B0604020202020204" pitchFamily="34" charset="0"/>
                <a:ea typeface="宋体" panose="02010600030101010101" pitchFamily="2" charset="-122"/>
              </a:defRPr>
            </a:lvl3pPr>
            <a:lvl4pPr defTabSz="800100">
              <a:defRPr>
                <a:solidFill>
                  <a:schemeClr val="tx1"/>
                </a:solidFill>
                <a:latin typeface="Arial" panose="020B0604020202020204" pitchFamily="34" charset="0"/>
                <a:ea typeface="宋体" panose="02010600030101010101" pitchFamily="2" charset="-122"/>
              </a:defRPr>
            </a:lvl4pPr>
            <a:lvl5pPr defTabSz="800100">
              <a:defRPr>
                <a:solidFill>
                  <a:schemeClr val="tx1"/>
                </a:solidFill>
                <a:latin typeface="Arial" panose="020B0604020202020204" pitchFamily="34" charset="0"/>
                <a:ea typeface="宋体" panose="02010600030101010101" pitchFamily="2" charset="-122"/>
              </a:defRPr>
            </a:lvl5pPr>
            <a:lvl6pPr marL="2276475" indent="1588"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200" smtClean="0">
                <a:solidFill>
                  <a:srgbClr val="7F7F7F"/>
                </a:solidFill>
                <a:latin typeface="Arial Unicode MS" panose="020B0604020202020204" pitchFamily="34" charset="-122"/>
                <a:ea typeface="Arial Unicode MS" panose="020B0604020202020204" pitchFamily="34" charset="-122"/>
                <a:cs typeface="Arial Unicode MS" panose="020B0604020202020204" pitchFamily="34" charset="-122"/>
              </a:rPr>
              <a:t>HUAWEI CONFIDENTIAL </a:t>
            </a:r>
          </a:p>
        </p:txBody>
      </p:sp>
      <p:sp>
        <p:nvSpPr>
          <p:cNvPr id="9" name="Rectangle 5"/>
          <p:cNvSpPr txBox="1">
            <a:spLocks noChangeArrowheads="1"/>
          </p:cNvSpPr>
          <p:nvPr userDrawn="1"/>
        </p:nvSpPr>
        <p:spPr bwMode="auto">
          <a:xfrm>
            <a:off x="7932738" y="6483350"/>
            <a:ext cx="1079500" cy="236538"/>
          </a:xfrm>
          <a:prstGeom prst="rect">
            <a:avLst/>
          </a:prstGeom>
          <a:noFill/>
          <a:ln w="9525">
            <a:noFill/>
            <a:miter lim="800000"/>
            <a:headEnd/>
            <a:tailEnd/>
          </a:ln>
        </p:spPr>
        <p:txBody>
          <a:bodyPr lIns="80062" tIns="40034" rIns="80062" bIns="40034">
            <a:spAutoFit/>
          </a:bodyPr>
          <a:lstStyle>
            <a:lvl1pPr defTabSz="800100">
              <a:defRPr>
                <a:solidFill>
                  <a:schemeClr val="tx1"/>
                </a:solidFill>
                <a:latin typeface="Arial" panose="020B0604020202020204" pitchFamily="34" charset="0"/>
                <a:ea typeface="宋体" panose="02010600030101010101" pitchFamily="2" charset="-122"/>
              </a:defRPr>
            </a:lvl1pPr>
            <a:lvl2pPr marL="742950" indent="-285750" defTabSz="800100">
              <a:defRPr>
                <a:solidFill>
                  <a:schemeClr val="tx1"/>
                </a:solidFill>
                <a:latin typeface="Arial" panose="020B0604020202020204" pitchFamily="34" charset="0"/>
                <a:ea typeface="宋体" panose="02010600030101010101" pitchFamily="2" charset="-122"/>
              </a:defRPr>
            </a:lvl2pPr>
            <a:lvl3pPr marL="1143000" indent="-228600" defTabSz="800100">
              <a:defRPr>
                <a:solidFill>
                  <a:schemeClr val="tx1"/>
                </a:solidFill>
                <a:latin typeface="Arial" panose="020B0604020202020204" pitchFamily="34" charset="0"/>
                <a:ea typeface="宋体" panose="02010600030101010101" pitchFamily="2" charset="-122"/>
              </a:defRPr>
            </a:lvl3pPr>
            <a:lvl4pPr marL="1600200" indent="-228600" defTabSz="800100">
              <a:defRPr>
                <a:solidFill>
                  <a:schemeClr val="tx1"/>
                </a:solidFill>
                <a:latin typeface="Arial" panose="020B0604020202020204" pitchFamily="34" charset="0"/>
                <a:ea typeface="宋体" panose="02010600030101010101" pitchFamily="2" charset="-122"/>
              </a:defRPr>
            </a:lvl4pPr>
            <a:lvl5pPr marL="2057400" indent="-228600" defTabSz="800100">
              <a:defRPr>
                <a:solidFill>
                  <a:schemeClr val="tx1"/>
                </a:solidFill>
                <a:latin typeface="Arial" panose="020B0604020202020204" pitchFamily="34" charset="0"/>
                <a:ea typeface="宋体" panose="02010600030101010101" pitchFamily="2" charset="-122"/>
              </a:defRPr>
            </a:lvl5pPr>
            <a:lvl6pPr marL="2514600" indent="-228600"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5000"/>
              </a:lnSpc>
            </a:pPr>
            <a:r>
              <a:rPr lang="en-US" altLang="zh-CN" sz="1200">
                <a:solidFill>
                  <a:srgbClr val="7F7F7F"/>
                </a:solidFill>
                <a:latin typeface="Arial Unicode MS" panose="020B0604020202020204" pitchFamily="34" charset="-122"/>
                <a:ea typeface="Arial Unicode MS" panose="020B0604020202020204" pitchFamily="34" charset="-122"/>
                <a:cs typeface="Arial Unicode MS" panose="020B0604020202020204" pitchFamily="34" charset="-122"/>
              </a:rPr>
              <a:t>PAGE OF </a:t>
            </a:r>
            <a:fld id="{249BF3D1-33CF-4E78-828A-ECA95AB42DAD}" type="slidenum">
              <a:rPr lang="en-US" altLang="zh-CN" sz="1200">
                <a:solidFill>
                  <a:srgbClr val="7F7F7F"/>
                </a:solidFill>
                <a:latin typeface="Arial Unicode MS" panose="020B0604020202020204" pitchFamily="34" charset="-122"/>
                <a:ea typeface="Arial Unicode MS" panose="020B0604020202020204" pitchFamily="34" charset="-122"/>
                <a:cs typeface="Arial Unicode MS" panose="020B0604020202020204" pitchFamily="34" charset="-122"/>
              </a:rPr>
              <a:pPr>
                <a:lnSpc>
                  <a:spcPct val="85000"/>
                </a:lnSpc>
              </a:pPr>
              <a:t>‹#›</a:t>
            </a:fld>
            <a:endParaRPr lang="en-US" altLang="zh-CN" sz="1200">
              <a:solidFill>
                <a:srgbClr val="7F7F7F"/>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0" name="标题 9"/>
          <p:cNvSpPr>
            <a:spLocks noGrp="1"/>
          </p:cNvSpPr>
          <p:nvPr>
            <p:ph type="title"/>
          </p:nvPr>
        </p:nvSpPr>
        <p:spPr>
          <a:xfrm>
            <a:off x="1" y="4"/>
            <a:ext cx="12195175" cy="829581"/>
          </a:xfrm>
          <a:prstGeom prst="rect">
            <a:avLst/>
          </a:prstGeom>
        </p:spPr>
        <p:txBody>
          <a:bodyPr anchor="ctr"/>
          <a:lstStyle>
            <a:lvl1pPr marL="85725" indent="0">
              <a:defRPr b="1">
                <a:solidFill>
                  <a:srgbClr val="9E0000"/>
                </a:solidFill>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33703916"/>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空白">
    <p:spTree>
      <p:nvGrpSpPr>
        <p:cNvPr id="1" name=""/>
        <p:cNvGrpSpPr/>
        <p:nvPr/>
      </p:nvGrpSpPr>
      <p:grpSpPr>
        <a:xfrm>
          <a:off x="0" y="0"/>
          <a:ext cx="0" cy="0"/>
          <a:chOff x="0" y="0"/>
          <a:chExt cx="0" cy="0"/>
        </a:xfrm>
      </p:grpSpPr>
      <p:sp>
        <p:nvSpPr>
          <p:cNvPr id="10" name="标题 9"/>
          <p:cNvSpPr>
            <a:spLocks noGrp="1"/>
          </p:cNvSpPr>
          <p:nvPr>
            <p:ph type="title"/>
          </p:nvPr>
        </p:nvSpPr>
        <p:spPr>
          <a:xfrm>
            <a:off x="1" y="4"/>
            <a:ext cx="12195175" cy="829581"/>
          </a:xfrm>
          <a:prstGeom prst="rect">
            <a:avLst/>
          </a:prstGeom>
        </p:spPr>
        <p:txBody>
          <a:bodyPr anchor="ctr"/>
          <a:lstStyle>
            <a:lvl1pPr marL="85725" indent="0">
              <a:defRPr b="1">
                <a:solidFill>
                  <a:srgbClr val="9E0000"/>
                </a:solidFill>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2602765939"/>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_仅标题">
    <p:spTree>
      <p:nvGrpSpPr>
        <p:cNvPr id="1" name=""/>
        <p:cNvGrpSpPr/>
        <p:nvPr/>
      </p:nvGrpSpPr>
      <p:grpSpPr>
        <a:xfrm>
          <a:off x="0" y="0"/>
          <a:ext cx="0" cy="0"/>
          <a:chOff x="0" y="0"/>
          <a:chExt cx="0" cy="0"/>
        </a:xfrm>
      </p:grpSpPr>
      <p:sp>
        <p:nvSpPr>
          <p:cNvPr id="2" name="标题 1"/>
          <p:cNvSpPr>
            <a:spLocks noGrp="1"/>
          </p:cNvSpPr>
          <p:nvPr>
            <p:ph type="title"/>
          </p:nvPr>
        </p:nvSpPr>
        <p:spPr>
          <a:xfrm>
            <a:off x="501657" y="160375"/>
            <a:ext cx="11499850" cy="792346"/>
          </a:xfrm>
          <a:prstGeom prst="rect">
            <a:avLst/>
          </a:prstGeom>
        </p:spPr>
        <p:txBody>
          <a:bodyPr/>
          <a:lstStyle>
            <a:lvl1pPr>
              <a:defRPr>
                <a:latin typeface="黑体" pitchFamily="49" charset="-122"/>
                <a:ea typeface="黑体" pitchFamily="49" charset="-122"/>
              </a:defRPr>
            </a:lvl1pPr>
          </a:lstStyle>
          <a:p>
            <a:r>
              <a:rPr lang="zh-CN" altLang="en-US" dirty="0" smtClean="0"/>
              <a:t>单击此处编辑母版标题样式</a:t>
            </a:r>
            <a:endParaRPr lang="zh-CN" altLang="en-US" dirty="0"/>
          </a:p>
        </p:txBody>
      </p:sp>
      <p:sp>
        <p:nvSpPr>
          <p:cNvPr id="4" name="内容占位符 2"/>
          <p:cNvSpPr>
            <a:spLocks noGrp="1"/>
          </p:cNvSpPr>
          <p:nvPr>
            <p:ph idx="1"/>
          </p:nvPr>
        </p:nvSpPr>
        <p:spPr>
          <a:xfrm>
            <a:off x="520699" y="1105160"/>
            <a:ext cx="11480800" cy="5022432"/>
          </a:xfrm>
          <a:prstGeom prst="rect">
            <a:avLst/>
          </a:prstGeom>
        </p:spPr>
        <p:txBody>
          <a:bodyPr/>
          <a:lstStyle>
            <a:lvl1pPr>
              <a:lnSpc>
                <a:spcPct val="130000"/>
              </a:lnSpc>
              <a:buFont typeface="Wingdings" pitchFamily="2" charset="2"/>
              <a:buChar char="Ø"/>
              <a:defRPr>
                <a:latin typeface="+mn-lt"/>
                <a:ea typeface="华文细黑" pitchFamily="2" charset="-122"/>
              </a:defRPr>
            </a:lvl1pPr>
            <a:lvl2pPr>
              <a:lnSpc>
                <a:spcPct val="130000"/>
              </a:lnSpc>
              <a:buFont typeface="Wingdings" pitchFamily="2" charset="2"/>
              <a:buChar char="p"/>
              <a:defRPr>
                <a:latin typeface="+mn-lt"/>
                <a:ea typeface="华文细黑" pitchFamily="2" charset="-122"/>
              </a:defRPr>
            </a:lvl2pPr>
            <a:lvl3pPr>
              <a:lnSpc>
                <a:spcPct val="130000"/>
              </a:lnSpc>
              <a:buFont typeface="Wingdings" pitchFamily="2" charset="2"/>
              <a:buChar char="ü"/>
              <a:defRPr>
                <a:latin typeface="+mn-lt"/>
                <a:ea typeface="华文细黑" pitchFamily="2" charset="-122"/>
              </a:defRPr>
            </a:lvl3pPr>
            <a:lvl4pPr>
              <a:lnSpc>
                <a:spcPct val="130000"/>
              </a:lnSpc>
              <a:defRPr>
                <a:latin typeface="+mn-lt"/>
                <a:ea typeface="华文细黑" pitchFamily="2" charset="-122"/>
              </a:defRPr>
            </a:lvl4pPr>
            <a:lvl5pPr>
              <a:lnSpc>
                <a:spcPct val="130000"/>
              </a:lnSpc>
              <a:defRPr>
                <a:latin typeface="+mn-lt"/>
                <a:ea typeface="华文细黑"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664330821"/>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仅标题">
    <p:spTree>
      <p:nvGrpSpPr>
        <p:cNvPr id="1" name=""/>
        <p:cNvGrpSpPr/>
        <p:nvPr/>
      </p:nvGrpSpPr>
      <p:grpSpPr>
        <a:xfrm>
          <a:off x="0" y="0"/>
          <a:ext cx="0" cy="0"/>
          <a:chOff x="0" y="0"/>
          <a:chExt cx="0" cy="0"/>
        </a:xfrm>
      </p:grpSpPr>
      <p:sp>
        <p:nvSpPr>
          <p:cNvPr id="2" name="标题 1"/>
          <p:cNvSpPr>
            <a:spLocks noGrp="1"/>
          </p:cNvSpPr>
          <p:nvPr>
            <p:ph type="title"/>
          </p:nvPr>
        </p:nvSpPr>
        <p:spPr>
          <a:xfrm>
            <a:off x="501657" y="160375"/>
            <a:ext cx="11499850" cy="792346"/>
          </a:xfrm>
          <a:prstGeom prst="rect">
            <a:avLst/>
          </a:prstGeom>
        </p:spPr>
        <p:txBody>
          <a:bodyPr/>
          <a:lstStyle>
            <a:lvl1pPr>
              <a:defRPr>
                <a:latin typeface="黑体" pitchFamily="49" charset="-122"/>
                <a:ea typeface="黑体" pitchFamily="49" charset="-122"/>
              </a:defRPr>
            </a:lvl1pPr>
          </a:lstStyle>
          <a:p>
            <a:r>
              <a:rPr lang="zh-CN" altLang="en-US" dirty="0" smtClean="0"/>
              <a:t>单击此处编辑母版标题样式</a:t>
            </a:r>
            <a:endParaRPr lang="zh-CN" altLang="en-US" dirty="0"/>
          </a:p>
        </p:txBody>
      </p:sp>
      <p:sp>
        <p:nvSpPr>
          <p:cNvPr id="4" name="内容占位符 2"/>
          <p:cNvSpPr>
            <a:spLocks noGrp="1"/>
          </p:cNvSpPr>
          <p:nvPr>
            <p:ph idx="1"/>
          </p:nvPr>
        </p:nvSpPr>
        <p:spPr>
          <a:xfrm>
            <a:off x="520699" y="1105160"/>
            <a:ext cx="11480800" cy="5022432"/>
          </a:xfrm>
          <a:prstGeom prst="rect">
            <a:avLst/>
          </a:prstGeom>
        </p:spPr>
        <p:txBody>
          <a:bodyPr/>
          <a:lstStyle>
            <a:lvl1pPr>
              <a:lnSpc>
                <a:spcPct val="130000"/>
              </a:lnSpc>
              <a:buFont typeface="Wingdings" pitchFamily="2" charset="2"/>
              <a:buChar char="Ø"/>
              <a:defRPr>
                <a:latin typeface="+mn-lt"/>
                <a:ea typeface="华文细黑" pitchFamily="2" charset="-122"/>
              </a:defRPr>
            </a:lvl1pPr>
            <a:lvl2pPr>
              <a:lnSpc>
                <a:spcPct val="130000"/>
              </a:lnSpc>
              <a:buFont typeface="Wingdings" pitchFamily="2" charset="2"/>
              <a:buChar char="p"/>
              <a:defRPr>
                <a:latin typeface="+mn-lt"/>
                <a:ea typeface="华文细黑" pitchFamily="2" charset="-122"/>
              </a:defRPr>
            </a:lvl2pPr>
            <a:lvl3pPr>
              <a:lnSpc>
                <a:spcPct val="130000"/>
              </a:lnSpc>
              <a:buFont typeface="Wingdings" pitchFamily="2" charset="2"/>
              <a:buChar char="ü"/>
              <a:defRPr>
                <a:latin typeface="+mn-lt"/>
                <a:ea typeface="华文细黑" pitchFamily="2" charset="-122"/>
              </a:defRPr>
            </a:lvl3pPr>
            <a:lvl4pPr>
              <a:lnSpc>
                <a:spcPct val="130000"/>
              </a:lnSpc>
              <a:defRPr>
                <a:latin typeface="+mn-lt"/>
                <a:ea typeface="华文细黑" pitchFamily="2" charset="-122"/>
              </a:defRPr>
            </a:lvl4pPr>
            <a:lvl5pPr>
              <a:lnSpc>
                <a:spcPct val="130000"/>
              </a:lnSpc>
              <a:defRPr>
                <a:latin typeface="+mn-lt"/>
                <a:ea typeface="华文细黑"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1076693074"/>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6_标题和表格">
    <p:spTree>
      <p:nvGrpSpPr>
        <p:cNvPr id="1" name=""/>
        <p:cNvGrpSpPr/>
        <p:nvPr/>
      </p:nvGrpSpPr>
      <p:grpSpPr>
        <a:xfrm>
          <a:off x="0" y="0"/>
          <a:ext cx="0" cy="0"/>
          <a:chOff x="0" y="0"/>
          <a:chExt cx="0" cy="0"/>
        </a:xfrm>
      </p:grpSpPr>
      <p:sp>
        <p:nvSpPr>
          <p:cNvPr id="5" name="标题 1"/>
          <p:cNvSpPr>
            <a:spLocks noGrp="1"/>
          </p:cNvSpPr>
          <p:nvPr>
            <p:ph type="title"/>
          </p:nvPr>
        </p:nvSpPr>
        <p:spPr>
          <a:xfrm>
            <a:off x="829116" y="1"/>
            <a:ext cx="10756499" cy="589326"/>
          </a:xfrm>
          <a:prstGeom prst="rect">
            <a:avLst/>
          </a:prstGeom>
          <a:noFill/>
          <a:ln w="9525">
            <a:noFill/>
            <a:miter lim="800000"/>
            <a:headEnd/>
            <a:tailEnd/>
          </a:ln>
        </p:spPr>
        <p:txBody>
          <a:bodyPr vert="horz" wrap="square" lIns="94548" tIns="47295" rIns="94548" bIns="47295" numCol="1" anchor="ctr" anchorCtr="0" compatLnSpc="1">
            <a:prstTxWarp prst="textNoShape">
              <a:avLst/>
            </a:prstTxWarp>
          </a:bodyPr>
          <a:lstStyle>
            <a:lvl1pPr marL="459409" indent="-459409" algn="l" defTabSz="791487" rtl="0" eaLnBrk="1" fontAlgn="base" hangingPunct="1">
              <a:spcBef>
                <a:spcPct val="0"/>
              </a:spcBef>
              <a:spcAft>
                <a:spcPct val="0"/>
              </a:spcAft>
              <a:defRPr lang="zh-CN" altLang="en-US" sz="3500" b="1" dirty="0">
                <a:solidFill>
                  <a:srgbClr val="990000"/>
                </a:solidFill>
                <a:latin typeface="+mj-lt"/>
                <a:ea typeface="黑体" pitchFamily="49" charset="-122"/>
                <a:cs typeface="+mj-cs"/>
              </a:defRPr>
            </a:lvl1pPr>
          </a:lstStyle>
          <a:p>
            <a:r>
              <a:rPr lang="zh-CN" altLang="en-US" smtClean="0"/>
              <a:t>单击此处编辑母版标题样式</a:t>
            </a:r>
            <a:endParaRPr lang="zh-CN" altLang="en-US" dirty="0"/>
          </a:p>
        </p:txBody>
      </p:sp>
      <p:sp>
        <p:nvSpPr>
          <p:cNvPr id="6" name="内容占位符 2"/>
          <p:cNvSpPr>
            <a:spLocks noGrp="1"/>
          </p:cNvSpPr>
          <p:nvPr>
            <p:ph idx="1"/>
          </p:nvPr>
        </p:nvSpPr>
        <p:spPr>
          <a:xfrm>
            <a:off x="829116" y="1600578"/>
            <a:ext cx="10756499" cy="4526784"/>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a:xfrm>
            <a:off x="5110163" y="6270625"/>
            <a:ext cx="1479550" cy="531813"/>
          </a:xfrm>
          <a:prstGeom prst="rect">
            <a:avLst/>
          </a:prstGeom>
        </p:spPr>
        <p:txBody>
          <a:bodyPr vert="horz" wrap="square" lIns="91413" tIns="45706" rIns="91413" bIns="45706" numCol="1" anchor="t" anchorCtr="0" compatLnSpc="1">
            <a:prstTxWarp prst="textNoShape">
              <a:avLst/>
            </a:prstTxWarp>
          </a:bodyPr>
          <a:lstStyle>
            <a:lvl1pPr algn="ctr" eaLnBrk="1" hangingPunct="1">
              <a:defRPr b="1">
                <a:solidFill>
                  <a:srgbClr val="000000"/>
                </a:solidFill>
                <a:latin typeface="Trebuchet MS" panose="020B0603020202020204" pitchFamily="34" charset="0"/>
                <a:ea typeface="华文细黑" panose="02010600040101010101" pitchFamily="2" charset="-122"/>
              </a:defRPr>
            </a:lvl1pPr>
          </a:lstStyle>
          <a:p>
            <a:endParaRPr lang="de-DE" altLang="zh-CN"/>
          </a:p>
          <a:p>
            <a:r>
              <a:rPr lang="de-DE" altLang="zh-CN"/>
              <a:t>Page </a:t>
            </a:r>
            <a:fld id="{C1297A30-E733-4D7E-9A44-514999DC5D1B}" type="slidenum">
              <a:rPr lang="de-DE" altLang="zh-CN"/>
              <a:pPr/>
              <a:t>‹#›</a:t>
            </a:fld>
            <a:endParaRPr lang="en-GB" altLang="zh-CN"/>
          </a:p>
        </p:txBody>
      </p:sp>
    </p:spTree>
    <p:extLst>
      <p:ext uri="{BB962C8B-B14F-4D97-AF65-F5344CB8AC3E}">
        <p14:creationId xmlns:p14="http://schemas.microsoft.com/office/powerpoint/2010/main" val="2161273605"/>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781058" y="274700"/>
            <a:ext cx="10975975" cy="1143265"/>
          </a:xfrm>
          <a:prstGeom prst="rect">
            <a:avLst/>
          </a:prstGeom>
        </p:spPr>
        <p:txBody>
          <a:bodyPr/>
          <a:lstStyle/>
          <a:p>
            <a:r>
              <a:rPr lang="zh-CN" altLang="en-US" smtClean="0"/>
              <a:t>单击此处编辑母版标题样式</a:t>
            </a:r>
            <a:endParaRPr lang="zh-CN" altLang="en-US"/>
          </a:p>
        </p:txBody>
      </p:sp>
      <p:sp>
        <p:nvSpPr>
          <p:cNvPr id="5" name="文本占位符 4"/>
          <p:cNvSpPr>
            <a:spLocks noGrp="1"/>
          </p:cNvSpPr>
          <p:nvPr>
            <p:ph type="body" sz="quarter" idx="11"/>
          </p:nvPr>
        </p:nvSpPr>
        <p:spPr>
          <a:xfrm>
            <a:off x="912526" y="1341749"/>
            <a:ext cx="10562798" cy="460890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4" name="灯片编号占位符 2"/>
          <p:cNvSpPr>
            <a:spLocks noGrp="1"/>
          </p:cNvSpPr>
          <p:nvPr>
            <p:ph type="sldNum" sz="quarter" idx="12"/>
          </p:nvPr>
        </p:nvSpPr>
        <p:spPr>
          <a:xfrm>
            <a:off x="8047038" y="6402388"/>
            <a:ext cx="1219200" cy="284162"/>
          </a:xfrm>
          <a:prstGeom prst="rect">
            <a:avLst/>
          </a:prstGeom>
        </p:spPr>
        <p:txBody>
          <a:bodyPr vert="horz" wrap="square" lIns="121897" tIns="60948" rIns="121897" bIns="60948" numCol="1" anchor="t" anchorCtr="0" compatLnSpc="1">
            <a:prstTxWarp prst="textNoShape">
              <a:avLst/>
            </a:prstTxWarp>
          </a:bodyPr>
          <a:lstStyle>
            <a:lvl1pPr>
              <a:defRPr b="1">
                <a:solidFill>
                  <a:srgbClr val="000000"/>
                </a:solidFill>
                <a:latin typeface="Trebuchet MS" panose="020B0603020202020204" pitchFamily="34" charset="0"/>
                <a:ea typeface="华文细黑" panose="02010600040101010101" pitchFamily="2" charset="-122"/>
              </a:defRPr>
            </a:lvl1pPr>
          </a:lstStyle>
          <a:p>
            <a:r>
              <a:rPr lang="en-US" altLang="zh-CN"/>
              <a:t>Page </a:t>
            </a:r>
            <a:fld id="{B5EF3CB0-68F6-4F89-9C8E-FA99CA229595}" type="slidenum">
              <a:rPr lang="en-US" altLang="zh-CN"/>
              <a:pPr/>
              <a:t>‹#›</a:t>
            </a:fld>
            <a:endParaRPr lang="zh-CN" altLang="en-US"/>
          </a:p>
        </p:txBody>
      </p:sp>
    </p:spTree>
    <p:extLst>
      <p:ext uri="{BB962C8B-B14F-4D97-AF65-F5344CB8AC3E}">
        <p14:creationId xmlns:p14="http://schemas.microsoft.com/office/powerpoint/2010/main" val="683972403"/>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3" name="Picture 2" descr="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13950" y="5580063"/>
            <a:ext cx="1092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8" y="785813"/>
            <a:ext cx="12193587"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4"/>
          <p:cNvSpPr txBox="1">
            <a:spLocks noChangeArrowheads="1"/>
          </p:cNvSpPr>
          <p:nvPr/>
        </p:nvSpPr>
        <p:spPr bwMode="auto">
          <a:xfrm>
            <a:off x="869950" y="6210300"/>
            <a:ext cx="2655888" cy="263525"/>
          </a:xfrm>
          <a:prstGeom prst="rect">
            <a:avLst/>
          </a:prstGeom>
          <a:noFill/>
          <a:ln>
            <a:noFill/>
          </a:ln>
          <a:extLst/>
        </p:spPr>
        <p:txBody>
          <a:bodyPr wrap="none" lIns="78038" tIns="39019" rIns="78038" bIns="39019">
            <a:spAutoFit/>
          </a:bodyPr>
          <a:lstStyle>
            <a:lvl1pPr defTabSz="781050">
              <a:defRPr>
                <a:solidFill>
                  <a:schemeClr val="tx1"/>
                </a:solidFill>
                <a:latin typeface="Arial" panose="020B0604020202020204" pitchFamily="34" charset="0"/>
                <a:ea typeface="宋体" panose="02010600030101010101" pitchFamily="2" charset="-122"/>
              </a:defRPr>
            </a:lvl1pPr>
            <a:lvl2pPr defTabSz="781050">
              <a:defRPr>
                <a:solidFill>
                  <a:schemeClr val="tx1"/>
                </a:solidFill>
                <a:latin typeface="Arial" panose="020B0604020202020204" pitchFamily="34" charset="0"/>
                <a:ea typeface="宋体" panose="02010600030101010101" pitchFamily="2" charset="-122"/>
              </a:defRPr>
            </a:lvl2pPr>
            <a:lvl3pPr defTabSz="781050">
              <a:defRPr>
                <a:solidFill>
                  <a:schemeClr val="tx1"/>
                </a:solidFill>
                <a:latin typeface="Arial" panose="020B0604020202020204" pitchFamily="34" charset="0"/>
                <a:ea typeface="宋体" panose="02010600030101010101" pitchFamily="2" charset="-122"/>
              </a:defRPr>
            </a:lvl3pPr>
            <a:lvl4pPr defTabSz="781050">
              <a:defRPr>
                <a:solidFill>
                  <a:schemeClr val="tx1"/>
                </a:solidFill>
                <a:latin typeface="Arial" panose="020B0604020202020204" pitchFamily="34" charset="0"/>
                <a:ea typeface="宋体" panose="02010600030101010101" pitchFamily="2" charset="-122"/>
              </a:defRPr>
            </a:lvl4pPr>
            <a:lvl5pPr defTabSz="781050">
              <a:defRPr>
                <a:solidFill>
                  <a:schemeClr val="tx1"/>
                </a:solidFill>
                <a:latin typeface="Arial" panose="020B0604020202020204" pitchFamily="34" charset="0"/>
                <a:ea typeface="宋体" panose="02010600030101010101" pitchFamily="2" charset="-122"/>
              </a:defRPr>
            </a:lvl5pPr>
            <a:lvl6pPr marL="22764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200" smtClean="0">
                <a:solidFill>
                  <a:srgbClr val="000000"/>
                </a:solidFill>
                <a:latin typeface="FrutigerNext LT Bold" panose="020B0803040504020204" pitchFamily="34" charset="0"/>
                <a:ea typeface="MS PGothic" panose="020B0600070205080204" pitchFamily="34" charset="-128"/>
              </a:rPr>
              <a:t>HUAWEI TECHNOLOGIES Co., Ltd.</a:t>
            </a:r>
            <a:endParaRPr lang="en-US" altLang="zh-CN" sz="2200" smtClean="0">
              <a:solidFill>
                <a:srgbClr val="000000"/>
              </a:solidFill>
              <a:ea typeface="MS PGothic" panose="020B0600070205080204" pitchFamily="34" charset="-128"/>
            </a:endParaRPr>
          </a:p>
        </p:txBody>
      </p:sp>
      <p:sp>
        <p:nvSpPr>
          <p:cNvPr id="6" name="Text Box 5"/>
          <p:cNvSpPr txBox="1">
            <a:spLocks noChangeArrowheads="1"/>
          </p:cNvSpPr>
          <p:nvPr/>
        </p:nvSpPr>
        <p:spPr bwMode="auto">
          <a:xfrm>
            <a:off x="9326563" y="4056063"/>
            <a:ext cx="2533650" cy="327025"/>
          </a:xfrm>
          <a:prstGeom prst="rect">
            <a:avLst/>
          </a:prstGeom>
          <a:noFill/>
          <a:ln>
            <a:noFill/>
          </a:ln>
          <a:extLst/>
        </p:spPr>
        <p:txBody>
          <a:bodyPr lIns="91091" tIns="45546" rIns="91091" bIns="45546"/>
          <a:lstStyle>
            <a:lvl1pPr defTabSz="817563">
              <a:defRPr>
                <a:solidFill>
                  <a:schemeClr val="tx1"/>
                </a:solidFill>
                <a:latin typeface="Arial" panose="020B0604020202020204" pitchFamily="34" charset="0"/>
                <a:ea typeface="宋体" panose="02010600030101010101" pitchFamily="2" charset="-122"/>
              </a:defRPr>
            </a:lvl1pPr>
            <a:lvl2pPr defTabSz="817563">
              <a:defRPr>
                <a:solidFill>
                  <a:schemeClr val="tx1"/>
                </a:solidFill>
                <a:latin typeface="Arial" panose="020B0604020202020204" pitchFamily="34" charset="0"/>
                <a:ea typeface="宋体" panose="02010600030101010101" pitchFamily="2" charset="-122"/>
              </a:defRPr>
            </a:lvl2pPr>
            <a:lvl3pPr defTabSz="817563">
              <a:defRPr>
                <a:solidFill>
                  <a:schemeClr val="tx1"/>
                </a:solidFill>
                <a:latin typeface="Arial" panose="020B0604020202020204" pitchFamily="34" charset="0"/>
                <a:ea typeface="宋体" panose="02010600030101010101" pitchFamily="2" charset="-122"/>
              </a:defRPr>
            </a:lvl3pPr>
            <a:lvl4pPr defTabSz="817563">
              <a:defRPr>
                <a:solidFill>
                  <a:schemeClr val="tx1"/>
                </a:solidFill>
                <a:latin typeface="Arial" panose="020B0604020202020204" pitchFamily="34" charset="0"/>
                <a:ea typeface="宋体" panose="02010600030101010101" pitchFamily="2" charset="-122"/>
              </a:defRPr>
            </a:lvl4pPr>
            <a:lvl5pPr defTabSz="817563">
              <a:defRPr>
                <a:solidFill>
                  <a:schemeClr val="tx1"/>
                </a:solidFill>
                <a:latin typeface="Arial" panose="020B0604020202020204" pitchFamily="34" charset="0"/>
                <a:ea typeface="宋体" panose="02010600030101010101" pitchFamily="2" charset="-122"/>
              </a:defRPr>
            </a:lvl5pPr>
            <a:lvl6pPr marL="22764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smtClean="0">
                <a:solidFill>
                  <a:srgbClr val="000000"/>
                </a:solidFill>
              </a:rPr>
              <a:t>www.huawei.com</a:t>
            </a:r>
          </a:p>
        </p:txBody>
      </p:sp>
      <p:sp>
        <p:nvSpPr>
          <p:cNvPr id="7" name="Rectangle 6"/>
          <p:cNvSpPr>
            <a:spLocks noChangeArrowheads="1"/>
          </p:cNvSpPr>
          <p:nvPr/>
        </p:nvSpPr>
        <p:spPr bwMode="auto">
          <a:xfrm>
            <a:off x="5603875" y="6210300"/>
            <a:ext cx="1662113" cy="263525"/>
          </a:xfrm>
          <a:prstGeom prst="rect">
            <a:avLst/>
          </a:prstGeom>
          <a:noFill/>
          <a:ln>
            <a:noFill/>
          </a:ln>
          <a:extLst/>
        </p:spPr>
        <p:txBody>
          <a:bodyPr wrap="none" lIns="78038" tIns="39019" rIns="78038" bIns="39019">
            <a:spAutoFit/>
          </a:bodyPr>
          <a:lstStyle>
            <a:lvl1pPr defTabSz="781050">
              <a:defRPr>
                <a:solidFill>
                  <a:schemeClr val="tx1"/>
                </a:solidFill>
                <a:latin typeface="Arial" panose="020B0604020202020204" pitchFamily="34" charset="0"/>
                <a:ea typeface="宋体" panose="02010600030101010101" pitchFamily="2" charset="-122"/>
              </a:defRPr>
            </a:lvl1pPr>
            <a:lvl2pPr defTabSz="781050">
              <a:defRPr>
                <a:solidFill>
                  <a:schemeClr val="tx1"/>
                </a:solidFill>
                <a:latin typeface="Arial" panose="020B0604020202020204" pitchFamily="34" charset="0"/>
                <a:ea typeface="宋体" panose="02010600030101010101" pitchFamily="2" charset="-122"/>
              </a:defRPr>
            </a:lvl2pPr>
            <a:lvl3pPr defTabSz="781050">
              <a:defRPr>
                <a:solidFill>
                  <a:schemeClr val="tx1"/>
                </a:solidFill>
                <a:latin typeface="Arial" panose="020B0604020202020204" pitchFamily="34" charset="0"/>
                <a:ea typeface="宋体" panose="02010600030101010101" pitchFamily="2" charset="-122"/>
              </a:defRPr>
            </a:lvl3pPr>
            <a:lvl4pPr defTabSz="781050">
              <a:defRPr>
                <a:solidFill>
                  <a:schemeClr val="tx1"/>
                </a:solidFill>
                <a:latin typeface="Arial" panose="020B0604020202020204" pitchFamily="34" charset="0"/>
                <a:ea typeface="宋体" panose="02010600030101010101" pitchFamily="2" charset="-122"/>
              </a:defRPr>
            </a:lvl4pPr>
            <a:lvl5pPr defTabSz="781050">
              <a:defRPr>
                <a:solidFill>
                  <a:schemeClr val="tx1"/>
                </a:solidFill>
                <a:latin typeface="Arial" panose="020B0604020202020204" pitchFamily="34" charset="0"/>
                <a:ea typeface="宋体" panose="02010600030101010101" pitchFamily="2" charset="-122"/>
              </a:defRPr>
            </a:lvl5pPr>
            <a:lvl6pPr marL="22764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200" smtClean="0">
                <a:solidFill>
                  <a:srgbClr val="000000"/>
                </a:solidFill>
                <a:latin typeface="FrutigerNext LT Bold" panose="020B0803040504020204" pitchFamily="34" charset="0"/>
                <a:ea typeface="MS PGothic" panose="020B0600070205080204" pitchFamily="34" charset="-128"/>
              </a:rPr>
              <a:t>HUAWEI Confidential </a:t>
            </a:r>
          </a:p>
        </p:txBody>
      </p:sp>
      <p:sp>
        <p:nvSpPr>
          <p:cNvPr id="8" name="Rectangle 7"/>
          <p:cNvSpPr>
            <a:spLocks noChangeArrowheads="1"/>
          </p:cNvSpPr>
          <p:nvPr/>
        </p:nvSpPr>
        <p:spPr bwMode="auto">
          <a:xfrm>
            <a:off x="8561388" y="328613"/>
            <a:ext cx="3111500" cy="309562"/>
          </a:xfrm>
          <a:prstGeom prst="rect">
            <a:avLst/>
          </a:prstGeom>
          <a:noFill/>
          <a:ln>
            <a:noFill/>
          </a:ln>
          <a:extLst/>
        </p:spPr>
        <p:txBody>
          <a:bodyPr lIns="78038" tIns="39019" rIns="78038" bIns="39019">
            <a:spAutoFit/>
          </a:bodyPr>
          <a:lstStyle>
            <a:lvl1pPr defTabSz="781050">
              <a:defRPr>
                <a:solidFill>
                  <a:schemeClr val="tx1"/>
                </a:solidFill>
                <a:latin typeface="Arial" panose="020B0604020202020204" pitchFamily="34" charset="0"/>
                <a:ea typeface="宋体" panose="02010600030101010101" pitchFamily="2" charset="-122"/>
              </a:defRPr>
            </a:lvl1pPr>
            <a:lvl2pPr defTabSz="781050">
              <a:defRPr>
                <a:solidFill>
                  <a:schemeClr val="tx1"/>
                </a:solidFill>
                <a:latin typeface="Arial" panose="020B0604020202020204" pitchFamily="34" charset="0"/>
                <a:ea typeface="宋体" panose="02010600030101010101" pitchFamily="2" charset="-122"/>
              </a:defRPr>
            </a:lvl2pPr>
            <a:lvl3pPr defTabSz="781050">
              <a:defRPr>
                <a:solidFill>
                  <a:schemeClr val="tx1"/>
                </a:solidFill>
                <a:latin typeface="Arial" panose="020B0604020202020204" pitchFamily="34" charset="0"/>
                <a:ea typeface="宋体" panose="02010600030101010101" pitchFamily="2" charset="-122"/>
              </a:defRPr>
            </a:lvl3pPr>
            <a:lvl4pPr defTabSz="781050">
              <a:defRPr>
                <a:solidFill>
                  <a:schemeClr val="tx1"/>
                </a:solidFill>
                <a:latin typeface="Arial" panose="020B0604020202020204" pitchFamily="34" charset="0"/>
                <a:ea typeface="宋体" panose="02010600030101010101" pitchFamily="2" charset="-122"/>
              </a:defRPr>
            </a:lvl4pPr>
            <a:lvl5pPr defTabSz="781050">
              <a:defRPr>
                <a:solidFill>
                  <a:schemeClr val="tx1"/>
                </a:solidFill>
                <a:latin typeface="Arial" panose="020B0604020202020204" pitchFamily="34" charset="0"/>
                <a:ea typeface="宋体" panose="02010600030101010101" pitchFamily="2" charset="-122"/>
              </a:defRPr>
            </a:lvl5pPr>
            <a:lvl6pPr marL="22764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500" smtClean="0">
                <a:solidFill>
                  <a:srgbClr val="666666"/>
                </a:solidFill>
                <a:latin typeface="FrutigerNext LT Regular" panose="020B0503040504020204" pitchFamily="34" charset="0"/>
                <a:ea typeface="MS PGothic" panose="020B0600070205080204" pitchFamily="34" charset="-128"/>
              </a:rPr>
              <a:t>Security Level: </a:t>
            </a:r>
          </a:p>
        </p:txBody>
      </p:sp>
      <p:sp>
        <p:nvSpPr>
          <p:cNvPr id="44040" name="Rectangle 8"/>
          <p:cNvSpPr>
            <a:spLocks noGrp="1" noChangeArrowheads="1"/>
          </p:cNvSpPr>
          <p:nvPr>
            <p:ph type="ctrTitle" sz="quarter"/>
          </p:nvPr>
        </p:nvSpPr>
        <p:spPr>
          <a:xfrm>
            <a:off x="914644" y="2196028"/>
            <a:ext cx="7321339" cy="1159143"/>
          </a:xfrm>
        </p:spPr>
        <p:txBody>
          <a:bodyPr lIns="78086" tIns="39042" rIns="78086" bIns="39042"/>
          <a:lstStyle>
            <a:lvl1pPr>
              <a:defRPr/>
            </a:lvl1pPr>
          </a:lstStyle>
          <a:p>
            <a:r>
              <a:rPr lang="zh-CN" altLang="en-US"/>
              <a:t>单击此处编辑母版标题样式</a:t>
            </a:r>
          </a:p>
        </p:txBody>
      </p:sp>
    </p:spTree>
    <p:extLst>
      <p:ext uri="{BB962C8B-B14F-4D97-AF65-F5344CB8AC3E}">
        <p14:creationId xmlns:p14="http://schemas.microsoft.com/office/powerpoint/2010/main" val="24571412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31E72915-C63F-497C-82EB-15E37020A2F9}" type="slidenum">
              <a:rPr lang="de-DE" altLang="zh-CN"/>
              <a:pPr/>
              <a:t>‹#›</a:t>
            </a:fld>
            <a:endParaRPr lang="en-GB" altLang="zh-CN"/>
          </a:p>
        </p:txBody>
      </p:sp>
    </p:spTree>
    <p:extLst>
      <p:ext uri="{BB962C8B-B14F-4D97-AF65-F5344CB8AC3E}">
        <p14:creationId xmlns:p14="http://schemas.microsoft.com/office/powerpoint/2010/main" val="12478247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9950" y="44462"/>
            <a:ext cx="10755467" cy="114326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954" y="1600575"/>
            <a:ext cx="5276107" cy="452701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9314" y="1600591"/>
            <a:ext cx="5276107" cy="218649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9314" y="3939515"/>
            <a:ext cx="5276107" cy="218808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F1F39BF4-B326-4E10-9427-8AC51E7A2801}" type="slidenum">
              <a:rPr lang="de-DE" altLang="zh-CN"/>
              <a:pPr/>
              <a:t>‹#›</a:t>
            </a:fld>
            <a:endParaRPr lang="en-GB" altLang="zh-CN"/>
          </a:p>
        </p:txBody>
      </p:sp>
    </p:spTree>
    <p:extLst>
      <p:ext uri="{BB962C8B-B14F-4D97-AF65-F5344CB8AC3E}">
        <p14:creationId xmlns:p14="http://schemas.microsoft.com/office/powerpoint/2010/main" val="246477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9950" y="44462"/>
            <a:ext cx="10755467" cy="114326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954" y="1600575"/>
            <a:ext cx="5276107" cy="452701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9314" y="1600591"/>
            <a:ext cx="5276107" cy="218649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9314" y="3939515"/>
            <a:ext cx="5276107" cy="218808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B7A3592D-5056-437E-B481-C9014743E13A}" type="slidenum">
              <a:rPr lang="de-DE" altLang="zh-CN"/>
              <a:pPr/>
              <a:t>‹#›</a:t>
            </a:fld>
            <a:endParaRPr lang="en-GB" altLang="zh-CN"/>
          </a:p>
        </p:txBody>
      </p:sp>
    </p:spTree>
    <p:extLst>
      <p:ext uri="{BB962C8B-B14F-4D97-AF65-F5344CB8AC3E}">
        <p14:creationId xmlns:p14="http://schemas.microsoft.com/office/powerpoint/2010/main" val="2123542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9950" y="44462"/>
            <a:ext cx="10755467" cy="114326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954" y="1600575"/>
            <a:ext cx="5276107" cy="452701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309314" y="1600575"/>
            <a:ext cx="5276107" cy="452701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9E6757D7-5A06-4661-BFC3-23012D967D27}" type="slidenum">
              <a:rPr lang="de-DE" altLang="zh-CN"/>
              <a:pPr/>
              <a:t>‹#›</a:t>
            </a:fld>
            <a:endParaRPr lang="en-GB" altLang="zh-CN"/>
          </a:p>
        </p:txBody>
      </p:sp>
    </p:spTree>
    <p:extLst>
      <p:ext uri="{BB962C8B-B14F-4D97-AF65-F5344CB8AC3E}">
        <p14:creationId xmlns:p14="http://schemas.microsoft.com/office/powerpoint/2010/main" val="11631766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950" y="44469"/>
            <a:ext cx="10755467" cy="608312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7CF13F51-94B9-440F-A40B-AD3FC95EF339}" type="slidenum">
              <a:rPr lang="de-DE" altLang="zh-CN"/>
              <a:pPr/>
              <a:t>‹#›</a:t>
            </a:fld>
            <a:endParaRPr lang="en-GB" altLang="zh-CN"/>
          </a:p>
        </p:txBody>
      </p:sp>
    </p:spTree>
    <p:extLst>
      <p:ext uri="{BB962C8B-B14F-4D97-AF65-F5344CB8AC3E}">
        <p14:creationId xmlns:p14="http://schemas.microsoft.com/office/powerpoint/2010/main" val="2699081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9950" y="44462"/>
            <a:ext cx="10755467" cy="114326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9950" y="1600575"/>
            <a:ext cx="10755467" cy="4527011"/>
          </a:xfrm>
        </p:spPr>
        <p:txBody>
          <a:bodyPr/>
          <a:lstStyle/>
          <a:p>
            <a:pPr lvl="0"/>
            <a:endParaRPr lang="zh-CN" altLang="en-US" noProof="0" smtClean="0"/>
          </a:p>
        </p:txBody>
      </p:sp>
      <p:sp>
        <p:nvSpPr>
          <p:cNvPr id="4"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5FA1B500-02C9-49CB-B148-2945CFAEC412}" type="slidenum">
              <a:rPr lang="de-DE" altLang="zh-CN"/>
              <a:pPr/>
              <a:t>‹#›</a:t>
            </a:fld>
            <a:endParaRPr lang="en-GB" altLang="zh-CN"/>
          </a:p>
        </p:txBody>
      </p:sp>
    </p:spTree>
    <p:extLst>
      <p:ext uri="{BB962C8B-B14F-4D97-AF65-F5344CB8AC3E}">
        <p14:creationId xmlns:p14="http://schemas.microsoft.com/office/powerpoint/2010/main" val="28481342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829950" y="44462"/>
            <a:ext cx="10755467" cy="114326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9954" y="1600575"/>
            <a:ext cx="5276107" cy="452701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9314" y="1600591"/>
            <a:ext cx="5276107" cy="218649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9314" y="3939515"/>
            <a:ext cx="5276107" cy="218808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1CF64560-C992-43E7-8EDD-ED5CAA702B67}" type="slidenum">
              <a:rPr lang="de-DE" altLang="zh-CN"/>
              <a:pPr/>
              <a:t>‹#›</a:t>
            </a:fld>
            <a:endParaRPr lang="en-GB" altLang="zh-CN"/>
          </a:p>
        </p:txBody>
      </p:sp>
    </p:spTree>
    <p:extLst>
      <p:ext uri="{BB962C8B-B14F-4D97-AF65-F5344CB8AC3E}">
        <p14:creationId xmlns:p14="http://schemas.microsoft.com/office/powerpoint/2010/main" val="15233500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3" name="Picture 10" descr="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13950" y="5580063"/>
            <a:ext cx="1092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1" descr="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8" y="785813"/>
            <a:ext cx="12193587"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4"/>
          <p:cNvSpPr txBox="1">
            <a:spLocks noChangeArrowheads="1"/>
          </p:cNvSpPr>
          <p:nvPr/>
        </p:nvSpPr>
        <p:spPr bwMode="auto">
          <a:xfrm>
            <a:off x="869950" y="6210300"/>
            <a:ext cx="2655888" cy="263525"/>
          </a:xfrm>
          <a:prstGeom prst="rect">
            <a:avLst/>
          </a:prstGeom>
          <a:noFill/>
          <a:ln>
            <a:noFill/>
          </a:ln>
          <a:extLst/>
        </p:spPr>
        <p:txBody>
          <a:bodyPr wrap="none" lIns="78038" tIns="39019" rIns="78038" bIns="39019">
            <a:spAutoFit/>
          </a:bodyPr>
          <a:lstStyle>
            <a:lvl1pPr defTabSz="781050">
              <a:defRPr>
                <a:solidFill>
                  <a:schemeClr val="tx1"/>
                </a:solidFill>
                <a:latin typeface="Arial" panose="020B0604020202020204" pitchFamily="34" charset="0"/>
                <a:ea typeface="宋体" panose="02010600030101010101" pitchFamily="2" charset="-122"/>
              </a:defRPr>
            </a:lvl1pPr>
            <a:lvl2pPr defTabSz="781050">
              <a:defRPr>
                <a:solidFill>
                  <a:schemeClr val="tx1"/>
                </a:solidFill>
                <a:latin typeface="Arial" panose="020B0604020202020204" pitchFamily="34" charset="0"/>
                <a:ea typeface="宋体" panose="02010600030101010101" pitchFamily="2" charset="-122"/>
              </a:defRPr>
            </a:lvl2pPr>
            <a:lvl3pPr defTabSz="781050">
              <a:defRPr>
                <a:solidFill>
                  <a:schemeClr val="tx1"/>
                </a:solidFill>
                <a:latin typeface="Arial" panose="020B0604020202020204" pitchFamily="34" charset="0"/>
                <a:ea typeface="宋体" panose="02010600030101010101" pitchFamily="2" charset="-122"/>
              </a:defRPr>
            </a:lvl3pPr>
            <a:lvl4pPr defTabSz="781050">
              <a:defRPr>
                <a:solidFill>
                  <a:schemeClr val="tx1"/>
                </a:solidFill>
                <a:latin typeface="Arial" panose="020B0604020202020204" pitchFamily="34" charset="0"/>
                <a:ea typeface="宋体" panose="02010600030101010101" pitchFamily="2" charset="-122"/>
              </a:defRPr>
            </a:lvl4pPr>
            <a:lvl5pPr defTabSz="781050">
              <a:defRPr>
                <a:solidFill>
                  <a:schemeClr val="tx1"/>
                </a:solidFill>
                <a:latin typeface="Arial" panose="020B0604020202020204" pitchFamily="34" charset="0"/>
                <a:ea typeface="宋体" panose="02010600030101010101" pitchFamily="2" charset="-122"/>
              </a:defRPr>
            </a:lvl5pPr>
            <a:lvl6pPr marL="22764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200" smtClean="0">
                <a:solidFill>
                  <a:srgbClr val="000000"/>
                </a:solidFill>
                <a:latin typeface="FrutigerNext LT Bold" panose="020B0803040504020204" pitchFamily="34" charset="0"/>
                <a:ea typeface="MS PGothic" panose="020B0600070205080204" pitchFamily="34" charset="-128"/>
              </a:rPr>
              <a:t>HUAWEI TECHNOLOGIES Co., Ltd.</a:t>
            </a:r>
            <a:endParaRPr lang="en-US" altLang="zh-CN" sz="2200" smtClean="0">
              <a:solidFill>
                <a:srgbClr val="000000"/>
              </a:solidFill>
              <a:ea typeface="MS PGothic" panose="020B0600070205080204" pitchFamily="34" charset="-128"/>
            </a:endParaRPr>
          </a:p>
        </p:txBody>
      </p:sp>
      <p:sp>
        <p:nvSpPr>
          <p:cNvPr id="6" name="Text Box 5"/>
          <p:cNvSpPr txBox="1">
            <a:spLocks noChangeArrowheads="1"/>
          </p:cNvSpPr>
          <p:nvPr/>
        </p:nvSpPr>
        <p:spPr bwMode="auto">
          <a:xfrm>
            <a:off x="9326563" y="4056063"/>
            <a:ext cx="2533650" cy="327025"/>
          </a:xfrm>
          <a:prstGeom prst="rect">
            <a:avLst/>
          </a:prstGeom>
          <a:noFill/>
          <a:ln>
            <a:noFill/>
          </a:ln>
          <a:extLst/>
        </p:spPr>
        <p:txBody>
          <a:bodyPr lIns="91091" tIns="45546" rIns="91091" bIns="45546"/>
          <a:lstStyle>
            <a:lvl1pPr defTabSz="817563">
              <a:defRPr>
                <a:solidFill>
                  <a:schemeClr val="tx1"/>
                </a:solidFill>
                <a:latin typeface="Arial" panose="020B0604020202020204" pitchFamily="34" charset="0"/>
                <a:ea typeface="宋体" panose="02010600030101010101" pitchFamily="2" charset="-122"/>
              </a:defRPr>
            </a:lvl1pPr>
            <a:lvl2pPr defTabSz="817563">
              <a:defRPr>
                <a:solidFill>
                  <a:schemeClr val="tx1"/>
                </a:solidFill>
                <a:latin typeface="Arial" panose="020B0604020202020204" pitchFamily="34" charset="0"/>
                <a:ea typeface="宋体" panose="02010600030101010101" pitchFamily="2" charset="-122"/>
              </a:defRPr>
            </a:lvl2pPr>
            <a:lvl3pPr defTabSz="817563">
              <a:defRPr>
                <a:solidFill>
                  <a:schemeClr val="tx1"/>
                </a:solidFill>
                <a:latin typeface="Arial" panose="020B0604020202020204" pitchFamily="34" charset="0"/>
                <a:ea typeface="宋体" panose="02010600030101010101" pitchFamily="2" charset="-122"/>
              </a:defRPr>
            </a:lvl3pPr>
            <a:lvl4pPr defTabSz="817563">
              <a:defRPr>
                <a:solidFill>
                  <a:schemeClr val="tx1"/>
                </a:solidFill>
                <a:latin typeface="Arial" panose="020B0604020202020204" pitchFamily="34" charset="0"/>
                <a:ea typeface="宋体" panose="02010600030101010101" pitchFamily="2" charset="-122"/>
              </a:defRPr>
            </a:lvl4pPr>
            <a:lvl5pPr defTabSz="817563">
              <a:defRPr>
                <a:solidFill>
                  <a:schemeClr val="tx1"/>
                </a:solidFill>
                <a:latin typeface="Arial" panose="020B0604020202020204" pitchFamily="34" charset="0"/>
                <a:ea typeface="宋体" panose="02010600030101010101" pitchFamily="2" charset="-122"/>
              </a:defRPr>
            </a:lvl5pPr>
            <a:lvl6pPr marL="22764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smtClean="0">
                <a:solidFill>
                  <a:srgbClr val="000000"/>
                </a:solidFill>
              </a:rPr>
              <a:t>www.huawei.com</a:t>
            </a:r>
          </a:p>
        </p:txBody>
      </p:sp>
      <p:sp>
        <p:nvSpPr>
          <p:cNvPr id="7" name="Rectangle 14"/>
          <p:cNvSpPr>
            <a:spLocks noChangeArrowheads="1"/>
          </p:cNvSpPr>
          <p:nvPr/>
        </p:nvSpPr>
        <p:spPr bwMode="auto">
          <a:xfrm>
            <a:off x="5603875" y="6210300"/>
            <a:ext cx="1662113" cy="263525"/>
          </a:xfrm>
          <a:prstGeom prst="rect">
            <a:avLst/>
          </a:prstGeom>
          <a:noFill/>
          <a:ln>
            <a:noFill/>
          </a:ln>
          <a:extLst/>
        </p:spPr>
        <p:txBody>
          <a:bodyPr wrap="none" lIns="78038" tIns="39019" rIns="78038" bIns="39019">
            <a:spAutoFit/>
          </a:bodyPr>
          <a:lstStyle>
            <a:lvl1pPr defTabSz="781050">
              <a:defRPr>
                <a:solidFill>
                  <a:schemeClr val="tx1"/>
                </a:solidFill>
                <a:latin typeface="Arial" panose="020B0604020202020204" pitchFamily="34" charset="0"/>
                <a:ea typeface="宋体" panose="02010600030101010101" pitchFamily="2" charset="-122"/>
              </a:defRPr>
            </a:lvl1pPr>
            <a:lvl2pPr defTabSz="781050">
              <a:defRPr>
                <a:solidFill>
                  <a:schemeClr val="tx1"/>
                </a:solidFill>
                <a:latin typeface="Arial" panose="020B0604020202020204" pitchFamily="34" charset="0"/>
                <a:ea typeface="宋体" panose="02010600030101010101" pitchFamily="2" charset="-122"/>
              </a:defRPr>
            </a:lvl2pPr>
            <a:lvl3pPr defTabSz="781050">
              <a:defRPr>
                <a:solidFill>
                  <a:schemeClr val="tx1"/>
                </a:solidFill>
                <a:latin typeface="Arial" panose="020B0604020202020204" pitchFamily="34" charset="0"/>
                <a:ea typeface="宋体" panose="02010600030101010101" pitchFamily="2" charset="-122"/>
              </a:defRPr>
            </a:lvl3pPr>
            <a:lvl4pPr defTabSz="781050">
              <a:defRPr>
                <a:solidFill>
                  <a:schemeClr val="tx1"/>
                </a:solidFill>
                <a:latin typeface="Arial" panose="020B0604020202020204" pitchFamily="34" charset="0"/>
                <a:ea typeface="宋体" panose="02010600030101010101" pitchFamily="2" charset="-122"/>
              </a:defRPr>
            </a:lvl4pPr>
            <a:lvl5pPr defTabSz="781050">
              <a:defRPr>
                <a:solidFill>
                  <a:schemeClr val="tx1"/>
                </a:solidFill>
                <a:latin typeface="Arial" panose="020B0604020202020204" pitchFamily="34" charset="0"/>
                <a:ea typeface="宋体" panose="02010600030101010101" pitchFamily="2" charset="-122"/>
              </a:defRPr>
            </a:lvl5pPr>
            <a:lvl6pPr marL="22764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200" smtClean="0">
                <a:solidFill>
                  <a:srgbClr val="000000"/>
                </a:solidFill>
                <a:latin typeface="FrutigerNext LT Bold" panose="020B0803040504020204" pitchFamily="34" charset="0"/>
                <a:ea typeface="MS PGothic" panose="020B0600070205080204" pitchFamily="34" charset="-128"/>
              </a:rPr>
              <a:t>HUAWEI Confidential </a:t>
            </a:r>
          </a:p>
        </p:txBody>
      </p:sp>
      <p:sp>
        <p:nvSpPr>
          <p:cNvPr id="8" name="Rectangle 15"/>
          <p:cNvSpPr>
            <a:spLocks noChangeArrowheads="1"/>
          </p:cNvSpPr>
          <p:nvPr/>
        </p:nvSpPr>
        <p:spPr bwMode="auto">
          <a:xfrm>
            <a:off x="8561388" y="328613"/>
            <a:ext cx="3111500" cy="309562"/>
          </a:xfrm>
          <a:prstGeom prst="rect">
            <a:avLst/>
          </a:prstGeom>
          <a:noFill/>
          <a:ln>
            <a:noFill/>
          </a:ln>
          <a:extLst/>
        </p:spPr>
        <p:txBody>
          <a:bodyPr lIns="78038" tIns="39019" rIns="78038" bIns="39019">
            <a:spAutoFit/>
          </a:bodyPr>
          <a:lstStyle>
            <a:lvl1pPr defTabSz="781050">
              <a:defRPr>
                <a:solidFill>
                  <a:schemeClr val="tx1"/>
                </a:solidFill>
                <a:latin typeface="Arial" panose="020B0604020202020204" pitchFamily="34" charset="0"/>
                <a:ea typeface="宋体" panose="02010600030101010101" pitchFamily="2" charset="-122"/>
              </a:defRPr>
            </a:lvl1pPr>
            <a:lvl2pPr defTabSz="781050">
              <a:defRPr>
                <a:solidFill>
                  <a:schemeClr val="tx1"/>
                </a:solidFill>
                <a:latin typeface="Arial" panose="020B0604020202020204" pitchFamily="34" charset="0"/>
                <a:ea typeface="宋体" panose="02010600030101010101" pitchFamily="2" charset="-122"/>
              </a:defRPr>
            </a:lvl2pPr>
            <a:lvl3pPr defTabSz="781050">
              <a:defRPr>
                <a:solidFill>
                  <a:schemeClr val="tx1"/>
                </a:solidFill>
                <a:latin typeface="Arial" panose="020B0604020202020204" pitchFamily="34" charset="0"/>
                <a:ea typeface="宋体" panose="02010600030101010101" pitchFamily="2" charset="-122"/>
              </a:defRPr>
            </a:lvl3pPr>
            <a:lvl4pPr defTabSz="781050">
              <a:defRPr>
                <a:solidFill>
                  <a:schemeClr val="tx1"/>
                </a:solidFill>
                <a:latin typeface="Arial" panose="020B0604020202020204" pitchFamily="34" charset="0"/>
                <a:ea typeface="宋体" panose="02010600030101010101" pitchFamily="2" charset="-122"/>
              </a:defRPr>
            </a:lvl4pPr>
            <a:lvl5pPr defTabSz="781050">
              <a:defRPr>
                <a:solidFill>
                  <a:schemeClr val="tx1"/>
                </a:solidFill>
                <a:latin typeface="Arial" panose="020B0604020202020204" pitchFamily="34" charset="0"/>
                <a:ea typeface="宋体" panose="02010600030101010101" pitchFamily="2" charset="-122"/>
              </a:defRPr>
            </a:lvl5pPr>
            <a:lvl6pPr marL="22764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500" smtClean="0">
                <a:solidFill>
                  <a:srgbClr val="666666"/>
                </a:solidFill>
                <a:latin typeface="FrutigerNext LT Regular" panose="020B0503040504020204" pitchFamily="34" charset="0"/>
                <a:ea typeface="MS PGothic" panose="020B0600070205080204" pitchFamily="34" charset="-128"/>
              </a:rPr>
              <a:t>Security Level: </a:t>
            </a:r>
          </a:p>
        </p:txBody>
      </p:sp>
      <p:sp>
        <p:nvSpPr>
          <p:cNvPr id="44040" name="Rectangle 8"/>
          <p:cNvSpPr>
            <a:spLocks noGrp="1" noChangeArrowheads="1"/>
          </p:cNvSpPr>
          <p:nvPr>
            <p:ph type="ctrTitle" sz="quarter"/>
          </p:nvPr>
        </p:nvSpPr>
        <p:spPr>
          <a:xfrm>
            <a:off x="914644" y="2196028"/>
            <a:ext cx="7321339" cy="1159143"/>
          </a:xfrm>
        </p:spPr>
        <p:txBody>
          <a:bodyPr lIns="78086" tIns="39042" rIns="78086" bIns="39042"/>
          <a:lstStyle>
            <a:lvl1pPr>
              <a:defRPr/>
            </a:lvl1pPr>
          </a:lstStyle>
          <a:p>
            <a:r>
              <a:rPr lang="zh-CN" altLang="en-US"/>
              <a:t>单击此处编辑母版标题样式</a:t>
            </a:r>
          </a:p>
        </p:txBody>
      </p:sp>
    </p:spTree>
    <p:extLst>
      <p:ext uri="{BB962C8B-B14F-4D97-AF65-F5344CB8AC3E}">
        <p14:creationId xmlns:p14="http://schemas.microsoft.com/office/powerpoint/2010/main" val="6342589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5FF8F307-E537-4B05-A7C1-1BFF1757DF7B}" type="slidenum">
              <a:rPr lang="de-DE" altLang="zh-CN"/>
              <a:pPr/>
              <a:t>‹#›</a:t>
            </a:fld>
            <a:endParaRPr lang="en-GB" altLang="zh-CN"/>
          </a:p>
        </p:txBody>
      </p:sp>
    </p:spTree>
    <p:extLst>
      <p:ext uri="{BB962C8B-B14F-4D97-AF65-F5344CB8AC3E}">
        <p14:creationId xmlns:p14="http://schemas.microsoft.com/office/powerpoint/2010/main" val="17927720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9950" y="44462"/>
            <a:ext cx="10755467" cy="114326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954" y="1600575"/>
            <a:ext cx="5276107" cy="452701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9314" y="1600591"/>
            <a:ext cx="5276107" cy="218649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9314" y="3939515"/>
            <a:ext cx="5276107" cy="218808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12D75D85-4B4D-45F5-A5C8-C7549C398809}" type="slidenum">
              <a:rPr lang="de-DE" altLang="zh-CN"/>
              <a:pPr/>
              <a:t>‹#›</a:t>
            </a:fld>
            <a:endParaRPr lang="en-GB" altLang="zh-CN"/>
          </a:p>
        </p:txBody>
      </p:sp>
    </p:spTree>
    <p:extLst>
      <p:ext uri="{BB962C8B-B14F-4D97-AF65-F5344CB8AC3E}">
        <p14:creationId xmlns:p14="http://schemas.microsoft.com/office/powerpoint/2010/main" val="27856239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9950" y="44462"/>
            <a:ext cx="10755467" cy="114326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954" y="1600575"/>
            <a:ext cx="5276107" cy="452701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309314" y="1600575"/>
            <a:ext cx="5276107" cy="452701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7FFA1F21-7A8E-485E-818B-51A868DA325D}" type="slidenum">
              <a:rPr lang="de-DE" altLang="zh-CN"/>
              <a:pPr/>
              <a:t>‹#›</a:t>
            </a:fld>
            <a:endParaRPr lang="en-GB" altLang="zh-CN"/>
          </a:p>
        </p:txBody>
      </p:sp>
    </p:spTree>
    <p:extLst>
      <p:ext uri="{BB962C8B-B14F-4D97-AF65-F5344CB8AC3E}">
        <p14:creationId xmlns:p14="http://schemas.microsoft.com/office/powerpoint/2010/main" val="15941225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950" y="44469"/>
            <a:ext cx="10755467" cy="608312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1903B984-8A78-45F6-A42A-02101EB2BB08}" type="slidenum">
              <a:rPr lang="de-DE" altLang="zh-CN"/>
              <a:pPr/>
              <a:t>‹#›</a:t>
            </a:fld>
            <a:endParaRPr lang="en-GB" altLang="zh-CN"/>
          </a:p>
        </p:txBody>
      </p:sp>
    </p:spTree>
    <p:extLst>
      <p:ext uri="{BB962C8B-B14F-4D97-AF65-F5344CB8AC3E}">
        <p14:creationId xmlns:p14="http://schemas.microsoft.com/office/powerpoint/2010/main" val="414452262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9950" y="44462"/>
            <a:ext cx="10755467" cy="114326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9950" y="1600575"/>
            <a:ext cx="10755467" cy="4527011"/>
          </a:xfrm>
        </p:spPr>
        <p:txBody>
          <a:bodyPr/>
          <a:lstStyle/>
          <a:p>
            <a:pPr lvl="0"/>
            <a:endParaRPr lang="zh-CN" altLang="en-US" noProof="0" smtClean="0"/>
          </a:p>
        </p:txBody>
      </p:sp>
      <p:sp>
        <p:nvSpPr>
          <p:cNvPr id="4"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6A265267-0151-4923-9CF5-C0488FDEC9EF}" type="slidenum">
              <a:rPr lang="de-DE" altLang="zh-CN"/>
              <a:pPr/>
              <a:t>‹#›</a:t>
            </a:fld>
            <a:endParaRPr lang="en-GB" altLang="zh-CN"/>
          </a:p>
        </p:txBody>
      </p:sp>
    </p:spTree>
    <p:extLst>
      <p:ext uri="{BB962C8B-B14F-4D97-AF65-F5344CB8AC3E}">
        <p14:creationId xmlns:p14="http://schemas.microsoft.com/office/powerpoint/2010/main" val="2931632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9950" y="44462"/>
            <a:ext cx="10755467" cy="114326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954" y="1600575"/>
            <a:ext cx="5276107" cy="452701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309314" y="1600575"/>
            <a:ext cx="5276107" cy="452701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9BAF112F-3961-4460-AA48-FF2229961154}" type="slidenum">
              <a:rPr lang="de-DE" altLang="zh-CN"/>
              <a:pPr/>
              <a:t>‹#›</a:t>
            </a:fld>
            <a:endParaRPr lang="en-GB" altLang="zh-CN"/>
          </a:p>
        </p:txBody>
      </p:sp>
    </p:spTree>
    <p:extLst>
      <p:ext uri="{BB962C8B-B14F-4D97-AF65-F5344CB8AC3E}">
        <p14:creationId xmlns:p14="http://schemas.microsoft.com/office/powerpoint/2010/main" val="245834525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829950" y="44462"/>
            <a:ext cx="10755467" cy="114326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29954" y="1600575"/>
            <a:ext cx="5276107" cy="452701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9314" y="1600591"/>
            <a:ext cx="5276107" cy="218649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9314" y="3939515"/>
            <a:ext cx="5276107" cy="218808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FA28AE94-E3C4-4682-8297-5F90F56DA02D}" type="slidenum">
              <a:rPr lang="de-DE" altLang="zh-CN"/>
              <a:pPr/>
              <a:t>‹#›</a:t>
            </a:fld>
            <a:endParaRPr lang="en-GB" altLang="zh-CN"/>
          </a:p>
        </p:txBody>
      </p:sp>
    </p:spTree>
    <p:extLst>
      <p:ext uri="{BB962C8B-B14F-4D97-AF65-F5344CB8AC3E}">
        <p14:creationId xmlns:p14="http://schemas.microsoft.com/office/powerpoint/2010/main" val="309868463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501657" y="160375"/>
            <a:ext cx="11499850" cy="792346"/>
          </a:xfrm>
        </p:spPr>
        <p:txBody>
          <a:bodyPr/>
          <a:lstStyle>
            <a:lvl1pPr>
              <a:defRPr>
                <a:latin typeface="黑体" pitchFamily="49" charset="-122"/>
                <a:ea typeface="黑体" pitchFamily="49" charset="-122"/>
              </a:defRPr>
            </a:lvl1pPr>
          </a:lstStyle>
          <a:p>
            <a:r>
              <a:rPr lang="zh-CN" altLang="en-US" dirty="0" smtClean="0"/>
              <a:t>单击此处编辑母版标题样式</a:t>
            </a:r>
            <a:endParaRPr lang="zh-CN" altLang="en-US" dirty="0"/>
          </a:p>
        </p:txBody>
      </p:sp>
      <p:sp>
        <p:nvSpPr>
          <p:cNvPr id="4" name="内容占位符 2"/>
          <p:cNvSpPr>
            <a:spLocks noGrp="1"/>
          </p:cNvSpPr>
          <p:nvPr>
            <p:ph idx="1"/>
          </p:nvPr>
        </p:nvSpPr>
        <p:spPr>
          <a:xfrm>
            <a:off x="520699" y="1105160"/>
            <a:ext cx="11480800" cy="5022432"/>
          </a:xfrm>
        </p:spPr>
        <p:txBody>
          <a:bodyPr/>
          <a:lstStyle>
            <a:lvl1pPr>
              <a:lnSpc>
                <a:spcPct val="130000"/>
              </a:lnSpc>
              <a:buFont typeface="Wingdings" pitchFamily="2" charset="2"/>
              <a:buChar char="Ø"/>
              <a:defRPr>
                <a:latin typeface="+mn-lt"/>
                <a:ea typeface="华文细黑" pitchFamily="2" charset="-122"/>
              </a:defRPr>
            </a:lvl1pPr>
            <a:lvl2pPr>
              <a:lnSpc>
                <a:spcPct val="130000"/>
              </a:lnSpc>
              <a:buFont typeface="Wingdings" pitchFamily="2" charset="2"/>
              <a:buChar char="p"/>
              <a:defRPr>
                <a:latin typeface="+mn-lt"/>
                <a:ea typeface="华文细黑" pitchFamily="2" charset="-122"/>
              </a:defRPr>
            </a:lvl2pPr>
            <a:lvl3pPr>
              <a:lnSpc>
                <a:spcPct val="130000"/>
              </a:lnSpc>
              <a:buFont typeface="Wingdings" pitchFamily="2" charset="2"/>
              <a:buChar char="ü"/>
              <a:defRPr>
                <a:latin typeface="+mn-lt"/>
                <a:ea typeface="华文细黑" pitchFamily="2" charset="-122"/>
              </a:defRPr>
            </a:lvl3pPr>
            <a:lvl4pPr>
              <a:lnSpc>
                <a:spcPct val="130000"/>
              </a:lnSpc>
              <a:defRPr>
                <a:latin typeface="+mn-lt"/>
                <a:ea typeface="华文细黑" pitchFamily="2" charset="-122"/>
              </a:defRPr>
            </a:lvl4pPr>
            <a:lvl5pPr>
              <a:lnSpc>
                <a:spcPct val="130000"/>
              </a:lnSpc>
              <a:defRPr>
                <a:latin typeface="+mn-lt"/>
                <a:ea typeface="华文细黑"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376716349"/>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0912" y="1600571"/>
            <a:ext cx="5290260" cy="4526784"/>
          </a:xfrm>
        </p:spPr>
        <p:txBody>
          <a:bodyPr/>
          <a:lstStyle>
            <a:lvl1pPr>
              <a:defRPr sz="2400"/>
            </a:lvl1pPr>
            <a:lvl2pPr>
              <a:defRPr sz="2143"/>
            </a:lvl2pPr>
            <a:lvl3pPr>
              <a:defRPr sz="1715"/>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95337" y="1600571"/>
            <a:ext cx="5290260" cy="4526784"/>
          </a:xfrm>
        </p:spPr>
        <p:txBody>
          <a:bodyPr/>
          <a:lstStyle>
            <a:lvl1pPr>
              <a:defRPr sz="2400"/>
            </a:lvl1pPr>
            <a:lvl2pPr>
              <a:defRPr sz="2143"/>
            </a:lvl2pPr>
            <a:lvl3pPr>
              <a:defRPr sz="1715"/>
            </a:lvl3pPr>
            <a:lvl4pPr>
              <a:defRPr sz="1543"/>
            </a:lvl4pPr>
            <a:lvl5pPr>
              <a:defRPr sz="1543"/>
            </a:lvl5pPr>
            <a:lvl6pPr>
              <a:defRPr sz="1543"/>
            </a:lvl6pPr>
            <a:lvl7pPr>
              <a:defRPr sz="1543"/>
            </a:lvl7pPr>
            <a:lvl8pPr>
              <a:defRPr sz="1543"/>
            </a:lvl8pPr>
            <a:lvl9pPr>
              <a:defRPr sz="154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0562923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72277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3" name="Picture 10" descr="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13950" y="5580063"/>
            <a:ext cx="1092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1" descr="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8" y="785813"/>
            <a:ext cx="12193587"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4"/>
          <p:cNvSpPr txBox="1">
            <a:spLocks noChangeArrowheads="1"/>
          </p:cNvSpPr>
          <p:nvPr/>
        </p:nvSpPr>
        <p:spPr bwMode="auto">
          <a:xfrm>
            <a:off x="869950" y="6210300"/>
            <a:ext cx="2655888" cy="263525"/>
          </a:xfrm>
          <a:prstGeom prst="rect">
            <a:avLst/>
          </a:prstGeom>
          <a:noFill/>
          <a:ln>
            <a:noFill/>
          </a:ln>
          <a:extLst/>
        </p:spPr>
        <p:txBody>
          <a:bodyPr wrap="none" lIns="78038" tIns="39019" rIns="78038" bIns="39019">
            <a:spAutoFit/>
          </a:bodyPr>
          <a:lstStyle>
            <a:lvl1pPr defTabSz="781050">
              <a:defRPr>
                <a:solidFill>
                  <a:schemeClr val="tx1"/>
                </a:solidFill>
                <a:latin typeface="Arial" panose="020B0604020202020204" pitchFamily="34" charset="0"/>
                <a:ea typeface="宋体" panose="02010600030101010101" pitchFamily="2" charset="-122"/>
              </a:defRPr>
            </a:lvl1pPr>
            <a:lvl2pPr defTabSz="781050">
              <a:defRPr>
                <a:solidFill>
                  <a:schemeClr val="tx1"/>
                </a:solidFill>
                <a:latin typeface="Arial" panose="020B0604020202020204" pitchFamily="34" charset="0"/>
                <a:ea typeface="宋体" panose="02010600030101010101" pitchFamily="2" charset="-122"/>
              </a:defRPr>
            </a:lvl2pPr>
            <a:lvl3pPr defTabSz="781050">
              <a:defRPr>
                <a:solidFill>
                  <a:schemeClr val="tx1"/>
                </a:solidFill>
                <a:latin typeface="Arial" panose="020B0604020202020204" pitchFamily="34" charset="0"/>
                <a:ea typeface="宋体" panose="02010600030101010101" pitchFamily="2" charset="-122"/>
              </a:defRPr>
            </a:lvl3pPr>
            <a:lvl4pPr defTabSz="781050">
              <a:defRPr>
                <a:solidFill>
                  <a:schemeClr val="tx1"/>
                </a:solidFill>
                <a:latin typeface="Arial" panose="020B0604020202020204" pitchFamily="34" charset="0"/>
                <a:ea typeface="宋体" panose="02010600030101010101" pitchFamily="2" charset="-122"/>
              </a:defRPr>
            </a:lvl4pPr>
            <a:lvl5pPr defTabSz="781050">
              <a:defRPr>
                <a:solidFill>
                  <a:schemeClr val="tx1"/>
                </a:solidFill>
                <a:latin typeface="Arial" panose="020B0604020202020204" pitchFamily="34" charset="0"/>
                <a:ea typeface="宋体" panose="02010600030101010101" pitchFamily="2" charset="-122"/>
              </a:defRPr>
            </a:lvl5pPr>
            <a:lvl6pPr marL="22764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200" smtClean="0">
                <a:solidFill>
                  <a:srgbClr val="000000"/>
                </a:solidFill>
                <a:latin typeface="FrutigerNext LT Bold" panose="020B0803040504020204" pitchFamily="34" charset="0"/>
                <a:ea typeface="MS PGothic" panose="020B0600070205080204" pitchFamily="34" charset="-128"/>
              </a:rPr>
              <a:t>HUAWEI TECHNOLOGIES Co., Ltd.</a:t>
            </a:r>
            <a:endParaRPr lang="en-US" altLang="zh-CN" sz="2200" smtClean="0">
              <a:solidFill>
                <a:srgbClr val="000000"/>
              </a:solidFill>
              <a:ea typeface="MS PGothic" panose="020B0600070205080204" pitchFamily="34" charset="-128"/>
            </a:endParaRPr>
          </a:p>
        </p:txBody>
      </p:sp>
      <p:sp>
        <p:nvSpPr>
          <p:cNvPr id="6" name="Text Box 5"/>
          <p:cNvSpPr txBox="1">
            <a:spLocks noChangeArrowheads="1"/>
          </p:cNvSpPr>
          <p:nvPr/>
        </p:nvSpPr>
        <p:spPr bwMode="auto">
          <a:xfrm>
            <a:off x="9326563" y="4056063"/>
            <a:ext cx="2533650" cy="327025"/>
          </a:xfrm>
          <a:prstGeom prst="rect">
            <a:avLst/>
          </a:prstGeom>
          <a:noFill/>
          <a:ln>
            <a:noFill/>
          </a:ln>
          <a:extLst/>
        </p:spPr>
        <p:txBody>
          <a:bodyPr lIns="91091" tIns="45546" rIns="91091" bIns="45546"/>
          <a:lstStyle>
            <a:lvl1pPr defTabSz="817563">
              <a:defRPr>
                <a:solidFill>
                  <a:schemeClr val="tx1"/>
                </a:solidFill>
                <a:latin typeface="Arial" panose="020B0604020202020204" pitchFamily="34" charset="0"/>
                <a:ea typeface="宋体" panose="02010600030101010101" pitchFamily="2" charset="-122"/>
              </a:defRPr>
            </a:lvl1pPr>
            <a:lvl2pPr defTabSz="817563">
              <a:defRPr>
                <a:solidFill>
                  <a:schemeClr val="tx1"/>
                </a:solidFill>
                <a:latin typeface="Arial" panose="020B0604020202020204" pitchFamily="34" charset="0"/>
                <a:ea typeface="宋体" panose="02010600030101010101" pitchFamily="2" charset="-122"/>
              </a:defRPr>
            </a:lvl2pPr>
            <a:lvl3pPr defTabSz="817563">
              <a:defRPr>
                <a:solidFill>
                  <a:schemeClr val="tx1"/>
                </a:solidFill>
                <a:latin typeface="Arial" panose="020B0604020202020204" pitchFamily="34" charset="0"/>
                <a:ea typeface="宋体" panose="02010600030101010101" pitchFamily="2" charset="-122"/>
              </a:defRPr>
            </a:lvl3pPr>
            <a:lvl4pPr defTabSz="817563">
              <a:defRPr>
                <a:solidFill>
                  <a:schemeClr val="tx1"/>
                </a:solidFill>
                <a:latin typeface="Arial" panose="020B0604020202020204" pitchFamily="34" charset="0"/>
                <a:ea typeface="宋体" panose="02010600030101010101" pitchFamily="2" charset="-122"/>
              </a:defRPr>
            </a:lvl4pPr>
            <a:lvl5pPr defTabSz="817563">
              <a:defRPr>
                <a:solidFill>
                  <a:schemeClr val="tx1"/>
                </a:solidFill>
                <a:latin typeface="Arial" panose="020B0604020202020204" pitchFamily="34" charset="0"/>
                <a:ea typeface="宋体" panose="02010600030101010101" pitchFamily="2" charset="-122"/>
              </a:defRPr>
            </a:lvl5pPr>
            <a:lvl6pPr marL="22764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smtClean="0">
                <a:solidFill>
                  <a:srgbClr val="000000"/>
                </a:solidFill>
              </a:rPr>
              <a:t>www.huawei.com</a:t>
            </a:r>
          </a:p>
        </p:txBody>
      </p:sp>
      <p:sp>
        <p:nvSpPr>
          <p:cNvPr id="7" name="Rectangle 14"/>
          <p:cNvSpPr>
            <a:spLocks noChangeArrowheads="1"/>
          </p:cNvSpPr>
          <p:nvPr/>
        </p:nvSpPr>
        <p:spPr bwMode="auto">
          <a:xfrm>
            <a:off x="5603875" y="6210300"/>
            <a:ext cx="1662113" cy="263525"/>
          </a:xfrm>
          <a:prstGeom prst="rect">
            <a:avLst/>
          </a:prstGeom>
          <a:noFill/>
          <a:ln>
            <a:noFill/>
          </a:ln>
          <a:extLst/>
        </p:spPr>
        <p:txBody>
          <a:bodyPr wrap="none" lIns="78038" tIns="39019" rIns="78038" bIns="39019">
            <a:spAutoFit/>
          </a:bodyPr>
          <a:lstStyle>
            <a:lvl1pPr defTabSz="781050">
              <a:defRPr>
                <a:solidFill>
                  <a:schemeClr val="tx1"/>
                </a:solidFill>
                <a:latin typeface="Arial" panose="020B0604020202020204" pitchFamily="34" charset="0"/>
                <a:ea typeface="宋体" panose="02010600030101010101" pitchFamily="2" charset="-122"/>
              </a:defRPr>
            </a:lvl1pPr>
            <a:lvl2pPr defTabSz="781050">
              <a:defRPr>
                <a:solidFill>
                  <a:schemeClr val="tx1"/>
                </a:solidFill>
                <a:latin typeface="Arial" panose="020B0604020202020204" pitchFamily="34" charset="0"/>
                <a:ea typeface="宋体" panose="02010600030101010101" pitchFamily="2" charset="-122"/>
              </a:defRPr>
            </a:lvl2pPr>
            <a:lvl3pPr defTabSz="781050">
              <a:defRPr>
                <a:solidFill>
                  <a:schemeClr val="tx1"/>
                </a:solidFill>
                <a:latin typeface="Arial" panose="020B0604020202020204" pitchFamily="34" charset="0"/>
                <a:ea typeface="宋体" panose="02010600030101010101" pitchFamily="2" charset="-122"/>
              </a:defRPr>
            </a:lvl3pPr>
            <a:lvl4pPr defTabSz="781050">
              <a:defRPr>
                <a:solidFill>
                  <a:schemeClr val="tx1"/>
                </a:solidFill>
                <a:latin typeface="Arial" panose="020B0604020202020204" pitchFamily="34" charset="0"/>
                <a:ea typeface="宋体" panose="02010600030101010101" pitchFamily="2" charset="-122"/>
              </a:defRPr>
            </a:lvl4pPr>
            <a:lvl5pPr defTabSz="781050">
              <a:defRPr>
                <a:solidFill>
                  <a:schemeClr val="tx1"/>
                </a:solidFill>
                <a:latin typeface="Arial" panose="020B0604020202020204" pitchFamily="34" charset="0"/>
                <a:ea typeface="宋体" panose="02010600030101010101" pitchFamily="2" charset="-122"/>
              </a:defRPr>
            </a:lvl5pPr>
            <a:lvl6pPr marL="22764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200" smtClean="0">
                <a:solidFill>
                  <a:srgbClr val="000000"/>
                </a:solidFill>
                <a:latin typeface="FrutigerNext LT Bold" panose="020B0803040504020204" pitchFamily="34" charset="0"/>
                <a:ea typeface="MS PGothic" panose="020B0600070205080204" pitchFamily="34" charset="-128"/>
              </a:rPr>
              <a:t>HUAWEI Confidential </a:t>
            </a:r>
          </a:p>
        </p:txBody>
      </p:sp>
      <p:sp>
        <p:nvSpPr>
          <p:cNvPr id="8" name="Rectangle 15"/>
          <p:cNvSpPr>
            <a:spLocks noChangeArrowheads="1"/>
          </p:cNvSpPr>
          <p:nvPr/>
        </p:nvSpPr>
        <p:spPr bwMode="auto">
          <a:xfrm>
            <a:off x="8561388" y="328613"/>
            <a:ext cx="3111500" cy="309562"/>
          </a:xfrm>
          <a:prstGeom prst="rect">
            <a:avLst/>
          </a:prstGeom>
          <a:noFill/>
          <a:ln>
            <a:noFill/>
          </a:ln>
          <a:extLst/>
        </p:spPr>
        <p:txBody>
          <a:bodyPr lIns="78038" tIns="39019" rIns="78038" bIns="39019">
            <a:spAutoFit/>
          </a:bodyPr>
          <a:lstStyle>
            <a:lvl1pPr defTabSz="781050">
              <a:defRPr>
                <a:solidFill>
                  <a:schemeClr val="tx1"/>
                </a:solidFill>
                <a:latin typeface="Arial" panose="020B0604020202020204" pitchFamily="34" charset="0"/>
                <a:ea typeface="宋体" panose="02010600030101010101" pitchFamily="2" charset="-122"/>
              </a:defRPr>
            </a:lvl1pPr>
            <a:lvl2pPr defTabSz="781050">
              <a:defRPr>
                <a:solidFill>
                  <a:schemeClr val="tx1"/>
                </a:solidFill>
                <a:latin typeface="Arial" panose="020B0604020202020204" pitchFamily="34" charset="0"/>
                <a:ea typeface="宋体" panose="02010600030101010101" pitchFamily="2" charset="-122"/>
              </a:defRPr>
            </a:lvl2pPr>
            <a:lvl3pPr defTabSz="781050">
              <a:defRPr>
                <a:solidFill>
                  <a:schemeClr val="tx1"/>
                </a:solidFill>
                <a:latin typeface="Arial" panose="020B0604020202020204" pitchFamily="34" charset="0"/>
                <a:ea typeface="宋体" panose="02010600030101010101" pitchFamily="2" charset="-122"/>
              </a:defRPr>
            </a:lvl3pPr>
            <a:lvl4pPr defTabSz="781050">
              <a:defRPr>
                <a:solidFill>
                  <a:schemeClr val="tx1"/>
                </a:solidFill>
                <a:latin typeface="Arial" panose="020B0604020202020204" pitchFamily="34" charset="0"/>
                <a:ea typeface="宋体" panose="02010600030101010101" pitchFamily="2" charset="-122"/>
              </a:defRPr>
            </a:lvl4pPr>
            <a:lvl5pPr defTabSz="781050">
              <a:defRPr>
                <a:solidFill>
                  <a:schemeClr val="tx1"/>
                </a:solidFill>
                <a:latin typeface="Arial" panose="020B0604020202020204" pitchFamily="34" charset="0"/>
                <a:ea typeface="宋体" panose="02010600030101010101" pitchFamily="2" charset="-122"/>
              </a:defRPr>
            </a:lvl5pPr>
            <a:lvl6pPr marL="22764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500" smtClean="0">
                <a:solidFill>
                  <a:srgbClr val="666666"/>
                </a:solidFill>
                <a:latin typeface="FrutigerNext LT Regular" panose="020B0503040504020204" pitchFamily="34" charset="0"/>
                <a:ea typeface="MS PGothic" panose="020B0600070205080204" pitchFamily="34" charset="-128"/>
              </a:rPr>
              <a:t>Security Level: </a:t>
            </a:r>
          </a:p>
        </p:txBody>
      </p:sp>
      <p:sp>
        <p:nvSpPr>
          <p:cNvPr id="44040" name="Rectangle 8"/>
          <p:cNvSpPr>
            <a:spLocks noGrp="1" noChangeArrowheads="1"/>
          </p:cNvSpPr>
          <p:nvPr>
            <p:ph type="ctrTitle" sz="quarter"/>
          </p:nvPr>
        </p:nvSpPr>
        <p:spPr>
          <a:xfrm>
            <a:off x="914644" y="2196028"/>
            <a:ext cx="7321339" cy="1159143"/>
          </a:xfrm>
        </p:spPr>
        <p:txBody>
          <a:bodyPr lIns="78086" tIns="39042" rIns="78086" bIns="39042"/>
          <a:lstStyle>
            <a:lvl1pPr>
              <a:defRPr/>
            </a:lvl1pPr>
          </a:lstStyle>
          <a:p>
            <a:r>
              <a:rPr lang="zh-CN" altLang="en-US"/>
              <a:t>单击此处编辑母版标题样式</a:t>
            </a:r>
          </a:p>
        </p:txBody>
      </p:sp>
    </p:spTree>
    <p:extLst>
      <p:ext uri="{BB962C8B-B14F-4D97-AF65-F5344CB8AC3E}">
        <p14:creationId xmlns:p14="http://schemas.microsoft.com/office/powerpoint/2010/main" val="219982662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BC2AE9A6-4BCD-417E-9AC2-F522E890E3A1}" type="slidenum">
              <a:rPr lang="de-DE" altLang="zh-CN"/>
              <a:pPr/>
              <a:t>‹#›</a:t>
            </a:fld>
            <a:endParaRPr lang="en-GB" altLang="zh-CN"/>
          </a:p>
        </p:txBody>
      </p:sp>
    </p:spTree>
    <p:extLst>
      <p:ext uri="{BB962C8B-B14F-4D97-AF65-F5344CB8AC3E}">
        <p14:creationId xmlns:p14="http://schemas.microsoft.com/office/powerpoint/2010/main" val="13647999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9950" y="44462"/>
            <a:ext cx="10755467" cy="114326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954" y="1600575"/>
            <a:ext cx="5276107" cy="452701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9314" y="1600591"/>
            <a:ext cx="5276107" cy="218649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9314" y="3939515"/>
            <a:ext cx="5276107" cy="218808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9ADB6D41-30DB-4828-A17D-9285570B9484}" type="slidenum">
              <a:rPr lang="de-DE" altLang="zh-CN"/>
              <a:pPr/>
              <a:t>‹#›</a:t>
            </a:fld>
            <a:endParaRPr lang="en-GB" altLang="zh-CN"/>
          </a:p>
        </p:txBody>
      </p:sp>
    </p:spTree>
    <p:extLst>
      <p:ext uri="{BB962C8B-B14F-4D97-AF65-F5344CB8AC3E}">
        <p14:creationId xmlns:p14="http://schemas.microsoft.com/office/powerpoint/2010/main" val="1289903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9950" y="44462"/>
            <a:ext cx="10755467" cy="114326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954" y="1600575"/>
            <a:ext cx="5276107" cy="452701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309314" y="1600575"/>
            <a:ext cx="5276107" cy="452701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7D35C4C9-F3E9-4D89-937F-B809FA54C8B9}" type="slidenum">
              <a:rPr lang="de-DE" altLang="zh-CN"/>
              <a:pPr/>
              <a:t>‹#›</a:t>
            </a:fld>
            <a:endParaRPr lang="en-GB" altLang="zh-CN"/>
          </a:p>
        </p:txBody>
      </p:sp>
    </p:spTree>
    <p:extLst>
      <p:ext uri="{BB962C8B-B14F-4D97-AF65-F5344CB8AC3E}">
        <p14:creationId xmlns:p14="http://schemas.microsoft.com/office/powerpoint/2010/main" val="70892127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950" y="44469"/>
            <a:ext cx="10755467" cy="608312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4988AB33-2189-48FA-A705-1041FEAAE7B0}" type="slidenum">
              <a:rPr lang="de-DE" altLang="zh-CN"/>
              <a:pPr/>
              <a:t>‹#›</a:t>
            </a:fld>
            <a:endParaRPr lang="en-GB" altLang="zh-CN"/>
          </a:p>
        </p:txBody>
      </p:sp>
    </p:spTree>
    <p:extLst>
      <p:ext uri="{BB962C8B-B14F-4D97-AF65-F5344CB8AC3E}">
        <p14:creationId xmlns:p14="http://schemas.microsoft.com/office/powerpoint/2010/main" val="403129181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9950" y="44462"/>
            <a:ext cx="10755467" cy="114326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9950" y="1600575"/>
            <a:ext cx="10755467" cy="4527011"/>
          </a:xfrm>
        </p:spPr>
        <p:txBody>
          <a:bodyPr/>
          <a:lstStyle/>
          <a:p>
            <a:pPr lvl="0"/>
            <a:endParaRPr lang="zh-CN" altLang="en-US" noProof="0" smtClean="0"/>
          </a:p>
        </p:txBody>
      </p:sp>
      <p:sp>
        <p:nvSpPr>
          <p:cNvPr id="4"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46F22CEE-8FEB-4C43-9E36-F00D526FB219}" type="slidenum">
              <a:rPr lang="de-DE" altLang="zh-CN"/>
              <a:pPr/>
              <a:t>‹#›</a:t>
            </a:fld>
            <a:endParaRPr lang="en-GB" altLang="zh-CN"/>
          </a:p>
        </p:txBody>
      </p:sp>
    </p:spTree>
    <p:extLst>
      <p:ext uri="{BB962C8B-B14F-4D97-AF65-F5344CB8AC3E}">
        <p14:creationId xmlns:p14="http://schemas.microsoft.com/office/powerpoint/2010/main" val="1427013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950" y="44469"/>
            <a:ext cx="10755467" cy="608312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3DC0C201-9E39-4162-AC26-1A41FACA3B67}" type="slidenum">
              <a:rPr lang="de-DE" altLang="zh-CN"/>
              <a:pPr/>
              <a:t>‹#›</a:t>
            </a:fld>
            <a:endParaRPr lang="en-GB" altLang="zh-CN"/>
          </a:p>
        </p:txBody>
      </p:sp>
    </p:spTree>
    <p:extLst>
      <p:ext uri="{BB962C8B-B14F-4D97-AF65-F5344CB8AC3E}">
        <p14:creationId xmlns:p14="http://schemas.microsoft.com/office/powerpoint/2010/main" val="21668452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Picture 6" descr="C:\Users\z00205060\Desktop\CP项目\规范类文件\新建文件夹\巴展视觉物料规范-18.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5175"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77" descr="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42938" y="5789613"/>
            <a:ext cx="7064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7"/>
          <p:cNvSpPr txBox="1">
            <a:spLocks noChangeArrowheads="1"/>
          </p:cNvSpPr>
          <p:nvPr userDrawn="1"/>
        </p:nvSpPr>
        <p:spPr bwMode="auto">
          <a:xfrm>
            <a:off x="9439275" y="6288088"/>
            <a:ext cx="1473200" cy="292100"/>
          </a:xfrm>
          <a:prstGeom prst="rect">
            <a:avLst/>
          </a:prstGeom>
          <a:noFill/>
          <a:ln>
            <a:noFill/>
          </a:ln>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a:defRPr/>
            </a:pPr>
            <a:r>
              <a:rPr lang="en-US" altLang="zh-CN" sz="1300" dirty="0" smtClean="0">
                <a:solidFill>
                  <a:srgbClr val="000000">
                    <a:lumMod val="65000"/>
                    <a:lumOff val="35000"/>
                  </a:srgbClr>
                </a:solidFill>
                <a:latin typeface="FrutigerNext LT Light" pitchFamily="34" charset="0"/>
                <a:ea typeface="MS PGothic" pitchFamily="34" charset="-128"/>
              </a:rPr>
              <a:t>www.huawei.com</a:t>
            </a:r>
          </a:p>
        </p:txBody>
      </p:sp>
      <p:sp>
        <p:nvSpPr>
          <p:cNvPr id="6" name="Text Box 5"/>
          <p:cNvSpPr txBox="1">
            <a:spLocks noChangeArrowheads="1"/>
          </p:cNvSpPr>
          <p:nvPr userDrawn="1"/>
        </p:nvSpPr>
        <p:spPr bwMode="auto">
          <a:xfrm>
            <a:off x="5429250" y="6326188"/>
            <a:ext cx="2641600" cy="215900"/>
          </a:xfrm>
          <a:prstGeom prst="rect">
            <a:avLst/>
          </a:prstGeom>
          <a:noFill/>
          <a:ln>
            <a:noFill/>
          </a:ln>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a:defRPr/>
            </a:pPr>
            <a:r>
              <a:rPr lang="en-US" altLang="zh-CN" sz="1400" dirty="0" smtClean="0">
                <a:solidFill>
                  <a:srgbClr val="000000">
                    <a:lumMod val="65000"/>
                    <a:lumOff val="35000"/>
                  </a:srgbClr>
                </a:solidFill>
                <a:latin typeface="FrutigerNext LT Light" pitchFamily="34" charset="0"/>
                <a:ea typeface="MS PGothic" pitchFamily="34" charset="-128"/>
              </a:rPr>
              <a:t>HUAWEI TECHNOLOGIES CO., LTD.</a:t>
            </a:r>
          </a:p>
        </p:txBody>
      </p:sp>
      <p:sp>
        <p:nvSpPr>
          <p:cNvPr id="2" name="标题 1"/>
          <p:cNvSpPr>
            <a:spLocks noGrp="1"/>
          </p:cNvSpPr>
          <p:nvPr>
            <p:ph type="title"/>
          </p:nvPr>
        </p:nvSpPr>
        <p:spPr>
          <a:xfrm>
            <a:off x="971556" y="2213498"/>
            <a:ext cx="5181599" cy="1325870"/>
          </a:xfrm>
          <a:prstGeom prst="rect">
            <a:avLst/>
          </a:prstGeom>
        </p:spPr>
        <p:txBody>
          <a:bodyPr/>
          <a:lstStyle>
            <a:lvl1pPr>
              <a:defRPr sz="3600" b="1">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641707678"/>
      </p:ext>
    </p:extLst>
  </p:cSld>
  <p:clrMapOvr>
    <a:masterClrMapping/>
  </p:clrMapOvr>
  <p:transition advClick="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Picture 5" descr="C:\Users\z00205060\Desktop\CP项目\规范类文件\新建文件夹\巴展视觉物料规范-20.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5175"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77" descr="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850563" y="5789613"/>
            <a:ext cx="7064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a:spLocks noChangeArrowheads="1"/>
          </p:cNvSpPr>
          <p:nvPr userDrawn="1"/>
        </p:nvSpPr>
        <p:spPr bwMode="auto">
          <a:xfrm>
            <a:off x="1960563" y="1663700"/>
            <a:ext cx="477837" cy="431800"/>
          </a:xfrm>
          <a:prstGeom prst="rect">
            <a:avLst/>
          </a:prstGeom>
          <a:solidFill>
            <a:srgbClr val="C00000"/>
          </a:solidFill>
          <a:ln w="6350" algn="ctr">
            <a:solidFill>
              <a:srgbClr val="C00000"/>
            </a:solidFill>
            <a:round/>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solidFill>
                  <a:srgbClr val="FFFFFF"/>
                </a:solidFill>
                <a:latin typeface="微软雅黑" panose="020B0503020204020204" pitchFamily="34" charset="-122"/>
                <a:ea typeface="微软雅黑" panose="020B0503020204020204" pitchFamily="34" charset="-122"/>
                <a:cs typeface="Arial" panose="020B0604020202020204" pitchFamily="34" charset="0"/>
              </a:rPr>
              <a:t>1</a:t>
            </a:r>
          </a:p>
        </p:txBody>
      </p:sp>
      <p:sp>
        <p:nvSpPr>
          <p:cNvPr id="6" name="Rectangle 7"/>
          <p:cNvSpPr>
            <a:spLocks noChangeArrowheads="1"/>
          </p:cNvSpPr>
          <p:nvPr userDrawn="1"/>
        </p:nvSpPr>
        <p:spPr bwMode="auto">
          <a:xfrm>
            <a:off x="2765425" y="1663700"/>
            <a:ext cx="7470775" cy="431800"/>
          </a:xfrm>
          <a:prstGeom prst="rect">
            <a:avLst/>
          </a:prstGeom>
          <a:solidFill>
            <a:srgbClr val="C00000"/>
          </a:solidFill>
          <a:ln w="6350" algn="ctr">
            <a:solidFill>
              <a:srgbClr val="C00000"/>
            </a:solidFill>
            <a:round/>
            <a:headEnd/>
            <a:tailEnd/>
          </a:ln>
        </p:spPr>
        <p:txBody>
          <a:bodyPr anchor="ctr"/>
          <a:lstStyle>
            <a:lvl1pPr marL="109538">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2276475" indent="15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2000" b="1" smtClean="0">
                <a:solidFill>
                  <a:srgbClr val="FFFFFF"/>
                </a:solidFill>
                <a:latin typeface="微软雅黑" panose="020B0503020204020204" pitchFamily="34" charset="-122"/>
                <a:ea typeface="微软雅黑" panose="020B0503020204020204" pitchFamily="34" charset="-122"/>
                <a:cs typeface="Arial" panose="020B0604020202020204" pitchFamily="34" charset="0"/>
              </a:rPr>
              <a:t>XXXXXXXXXX</a:t>
            </a:r>
          </a:p>
        </p:txBody>
      </p:sp>
      <p:sp>
        <p:nvSpPr>
          <p:cNvPr id="8" name="Rectangle 12"/>
          <p:cNvSpPr/>
          <p:nvPr userDrawn="1"/>
        </p:nvSpPr>
        <p:spPr bwMode="auto">
          <a:xfrm>
            <a:off x="1960563" y="3319463"/>
            <a:ext cx="477837" cy="431800"/>
          </a:xfrm>
          <a:prstGeom prst="rect">
            <a:avLst/>
          </a:prstGeom>
          <a:solidFill>
            <a:schemeClr val="bg1">
              <a:lumMod val="85000"/>
            </a:schemeClr>
          </a:solidFill>
          <a:ln w="6350" cap="flat" cmpd="sng" algn="ctr">
            <a:solidFill>
              <a:schemeClr val="bg1">
                <a:lumMod val="75000"/>
              </a:schemeClr>
            </a:solidFill>
            <a:prstDash val="solid"/>
            <a:round/>
            <a:headEnd type="none" w="med" len="med"/>
            <a:tailEnd type="none" w="med" len="med"/>
          </a:ln>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solidFill>
                  <a:srgbClr val="7F7F7F"/>
                </a:solidFill>
                <a:latin typeface="微软雅黑" panose="020B0503020204020204" pitchFamily="34" charset="-122"/>
                <a:ea typeface="微软雅黑" panose="020B0503020204020204" pitchFamily="34" charset="-122"/>
                <a:cs typeface="Arial" panose="020B0604020202020204" pitchFamily="34" charset="0"/>
              </a:rPr>
              <a:t>3</a:t>
            </a:r>
          </a:p>
        </p:txBody>
      </p:sp>
      <p:sp>
        <p:nvSpPr>
          <p:cNvPr id="9" name="Rectangle 13"/>
          <p:cNvSpPr/>
          <p:nvPr userDrawn="1"/>
        </p:nvSpPr>
        <p:spPr bwMode="auto">
          <a:xfrm>
            <a:off x="2765425" y="3319463"/>
            <a:ext cx="7470775" cy="431800"/>
          </a:xfrm>
          <a:prstGeom prst="rect">
            <a:avLst/>
          </a:prstGeom>
          <a:solidFill>
            <a:schemeClr val="bg1">
              <a:lumMod val="85000"/>
            </a:schemeClr>
          </a:solidFill>
          <a:ln w="6350" cap="flat" cmpd="sng" algn="ctr">
            <a:solidFill>
              <a:schemeClr val="bg1">
                <a:lumMod val="75000"/>
              </a:schemeClr>
            </a:solidFill>
            <a:prstDash val="solid"/>
            <a:round/>
            <a:headEnd type="none" w="med" len="med"/>
            <a:tailEnd type="none" w="med" len="med"/>
          </a:ln>
          <a:effectLst/>
        </p:spPr>
        <p:txBody>
          <a:bodyPr anchor="ctr"/>
          <a:lstStyle/>
          <a:p>
            <a:pPr marL="109538" eaLnBrk="1" hangingPunct="1">
              <a:defRPr/>
            </a:pPr>
            <a:r>
              <a:rPr lang="en-US" altLang="zh-CN" b="1" dirty="0">
                <a:solidFill>
                  <a:prstClr val="black">
                    <a:lumMod val="50000"/>
                    <a:lumOff val="50000"/>
                  </a:prstClr>
                </a:solidFill>
                <a:latin typeface="微软雅黑" panose="020B0503020204020204" pitchFamily="34" charset="-122"/>
                <a:ea typeface="微软雅黑" panose="020B0503020204020204" pitchFamily="34" charset="-122"/>
                <a:cs typeface="Arial" charset="0"/>
              </a:rPr>
              <a:t>XXXXXXXXXXX</a:t>
            </a:r>
            <a:endParaRPr lang="en-US" altLang="en-US" b="1" dirty="0">
              <a:solidFill>
                <a:prstClr val="black">
                  <a:lumMod val="50000"/>
                  <a:lumOff val="50000"/>
                </a:prstClr>
              </a:solidFill>
              <a:latin typeface="微软雅黑" panose="020B0503020204020204" pitchFamily="34" charset="-122"/>
              <a:ea typeface="微软雅黑" panose="020B0503020204020204" pitchFamily="34" charset="-122"/>
              <a:cs typeface="Arial" charset="0"/>
            </a:endParaRPr>
          </a:p>
        </p:txBody>
      </p:sp>
      <p:sp>
        <p:nvSpPr>
          <p:cNvPr id="10" name="Rectangle 12"/>
          <p:cNvSpPr/>
          <p:nvPr userDrawn="1"/>
        </p:nvSpPr>
        <p:spPr bwMode="auto">
          <a:xfrm>
            <a:off x="1960563" y="2490788"/>
            <a:ext cx="477837" cy="433387"/>
          </a:xfrm>
          <a:prstGeom prst="rect">
            <a:avLst/>
          </a:prstGeom>
          <a:solidFill>
            <a:schemeClr val="bg1">
              <a:lumMod val="85000"/>
            </a:schemeClr>
          </a:solidFill>
          <a:ln w="6350" cap="flat" cmpd="sng" algn="ctr">
            <a:solidFill>
              <a:schemeClr val="bg1">
                <a:lumMod val="75000"/>
              </a:schemeClr>
            </a:solidFill>
            <a:prstDash val="solid"/>
            <a:round/>
            <a:headEnd type="none" w="med" len="med"/>
            <a:tailEnd type="none" w="med" len="med"/>
          </a:ln>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solidFill>
                  <a:srgbClr val="7F7F7F"/>
                </a:solidFill>
                <a:latin typeface="微软雅黑" panose="020B0503020204020204" pitchFamily="34" charset="-122"/>
                <a:ea typeface="微软雅黑" panose="020B0503020204020204" pitchFamily="34" charset="-122"/>
                <a:cs typeface="Arial" panose="020B0604020202020204" pitchFamily="34" charset="0"/>
              </a:rPr>
              <a:t>2</a:t>
            </a:r>
          </a:p>
        </p:txBody>
      </p:sp>
      <p:sp>
        <p:nvSpPr>
          <p:cNvPr id="11" name="Rectangle 13"/>
          <p:cNvSpPr/>
          <p:nvPr userDrawn="1"/>
        </p:nvSpPr>
        <p:spPr bwMode="auto">
          <a:xfrm>
            <a:off x="2765425" y="2490788"/>
            <a:ext cx="7470775" cy="433387"/>
          </a:xfrm>
          <a:prstGeom prst="rect">
            <a:avLst/>
          </a:prstGeom>
          <a:solidFill>
            <a:schemeClr val="bg1">
              <a:lumMod val="85000"/>
            </a:schemeClr>
          </a:solidFill>
          <a:ln w="6350" cap="flat" cmpd="sng" algn="ctr">
            <a:solidFill>
              <a:schemeClr val="bg1">
                <a:lumMod val="75000"/>
              </a:schemeClr>
            </a:solidFill>
            <a:prstDash val="solid"/>
            <a:round/>
            <a:headEnd type="none" w="med" len="med"/>
            <a:tailEnd type="none" w="med" len="med"/>
          </a:ln>
          <a:effectLst/>
        </p:spPr>
        <p:txBody>
          <a:bodyPr anchor="ctr"/>
          <a:lstStyle/>
          <a:p>
            <a:pPr marL="109538" eaLnBrk="1" hangingPunct="1">
              <a:defRPr/>
            </a:pPr>
            <a:r>
              <a:rPr lang="en-US" altLang="zh-CN" b="1" dirty="0">
                <a:solidFill>
                  <a:prstClr val="black">
                    <a:lumMod val="50000"/>
                    <a:lumOff val="50000"/>
                  </a:prstClr>
                </a:solidFill>
                <a:latin typeface="微软雅黑" panose="020B0503020204020204" pitchFamily="34" charset="-122"/>
                <a:ea typeface="微软雅黑" panose="020B0503020204020204" pitchFamily="34" charset="-122"/>
                <a:cs typeface="Arial" charset="0"/>
              </a:rPr>
              <a:t>XXXXXXXXXXX</a:t>
            </a:r>
            <a:endParaRPr lang="en-US" altLang="en-US" b="1" dirty="0">
              <a:solidFill>
                <a:prstClr val="black">
                  <a:lumMod val="50000"/>
                  <a:lumOff val="50000"/>
                </a:prstClr>
              </a:solidFill>
              <a:latin typeface="微软雅黑" panose="020B0503020204020204" pitchFamily="34" charset="-122"/>
              <a:ea typeface="微软雅黑" panose="020B0503020204020204" pitchFamily="34" charset="-122"/>
              <a:cs typeface="Arial" charset="0"/>
            </a:endParaRPr>
          </a:p>
        </p:txBody>
      </p:sp>
      <p:sp>
        <p:nvSpPr>
          <p:cNvPr id="7" name="标题 1"/>
          <p:cNvSpPr>
            <a:spLocks noGrp="1"/>
          </p:cNvSpPr>
          <p:nvPr>
            <p:ph type="title"/>
          </p:nvPr>
        </p:nvSpPr>
        <p:spPr>
          <a:xfrm>
            <a:off x="838206" y="400130"/>
            <a:ext cx="10518775" cy="505700"/>
          </a:xfrm>
          <a:prstGeom prst="rect">
            <a:avLst/>
          </a:prstGeom>
        </p:spPr>
        <p:txBody>
          <a:bodyPr/>
          <a:lstStyle>
            <a:lvl1pPr>
              <a:defRPr sz="3200" b="1" baseline="0">
                <a:ea typeface="微软雅黑" panose="020B0503020204020204" pitchFamily="34" charset="-122"/>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947097921"/>
      </p:ext>
    </p:extLst>
  </p:cSld>
  <p:clrMapOvr>
    <a:masterClrMapping/>
  </p:clrMapOvr>
  <p:transition advClick="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4" name="Picture 104" descr="PPT胶片内页元素-16比9-内页灰条"/>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6226175"/>
            <a:ext cx="12190413"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1" descr="图片3副本"/>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182225" y="6388100"/>
            <a:ext cx="1295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8"/>
          <p:cNvSpPr txBox="1">
            <a:spLocks noChangeArrowheads="1"/>
          </p:cNvSpPr>
          <p:nvPr userDrawn="1"/>
        </p:nvSpPr>
        <p:spPr bwMode="auto">
          <a:xfrm>
            <a:off x="876300" y="6480175"/>
            <a:ext cx="2533650" cy="185738"/>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prstClr val="black"/>
                </a:solidFill>
                <a:latin typeface="FrutigerNext LT Bold" pitchFamily="34" charset="0"/>
                <a:ea typeface="MS PGothic" pitchFamily="34" charset="-128"/>
              </a:rPr>
              <a:t>HUAWEI TECHNOLOGIES CO., LTD.</a:t>
            </a:r>
          </a:p>
        </p:txBody>
      </p:sp>
      <p:sp>
        <p:nvSpPr>
          <p:cNvPr id="7" name="Rectangle 21"/>
          <p:cNvSpPr>
            <a:spLocks noChangeArrowheads="1"/>
          </p:cNvSpPr>
          <p:nvPr userDrawn="1"/>
        </p:nvSpPr>
        <p:spPr bwMode="auto">
          <a:xfrm>
            <a:off x="4908550" y="6496050"/>
            <a:ext cx="2084388" cy="152400"/>
          </a:xfrm>
          <a:prstGeom prst="rect">
            <a:avLst/>
          </a:prstGeom>
          <a:noFill/>
          <a:ln>
            <a:noFill/>
          </a:ln>
          <a:extLst/>
        </p:spPr>
        <p:txBody>
          <a:bodyPr wrap="none" lIns="80082" tIns="0" rIns="80082" bIns="0">
            <a:spAutoFit/>
          </a:bodyPr>
          <a:lstStyle>
            <a:lvl1pPr defTabSz="801688">
              <a:defRPr>
                <a:solidFill>
                  <a:schemeClr val="tx1"/>
                </a:solidFill>
                <a:latin typeface="Arial" panose="020B0604020202020204" pitchFamily="34" charset="0"/>
                <a:ea typeface="宋体" panose="02010600030101010101" pitchFamily="2" charset="-122"/>
              </a:defRPr>
            </a:lvl1pPr>
            <a:lvl2pPr defTabSz="801688">
              <a:defRPr>
                <a:solidFill>
                  <a:schemeClr val="tx1"/>
                </a:solidFill>
                <a:latin typeface="Arial" panose="020B0604020202020204" pitchFamily="34" charset="0"/>
                <a:ea typeface="宋体" panose="02010600030101010101" pitchFamily="2" charset="-122"/>
              </a:defRPr>
            </a:lvl2pPr>
            <a:lvl3pPr defTabSz="801688">
              <a:defRPr>
                <a:solidFill>
                  <a:schemeClr val="tx1"/>
                </a:solidFill>
                <a:latin typeface="Arial" panose="020B0604020202020204" pitchFamily="34" charset="0"/>
                <a:ea typeface="宋体" panose="02010600030101010101" pitchFamily="2" charset="-122"/>
              </a:defRPr>
            </a:lvl3pPr>
            <a:lvl4pPr defTabSz="801688">
              <a:defRPr>
                <a:solidFill>
                  <a:schemeClr val="tx1"/>
                </a:solidFill>
                <a:latin typeface="Arial" panose="020B0604020202020204" pitchFamily="34" charset="0"/>
                <a:ea typeface="宋体" panose="02010600030101010101" pitchFamily="2" charset="-122"/>
              </a:defRPr>
            </a:lvl4pPr>
            <a:lvl5pPr defTabSz="801688">
              <a:defRPr>
                <a:solidFill>
                  <a:schemeClr val="tx1"/>
                </a:solidFill>
                <a:latin typeface="Arial" panose="020B0604020202020204" pitchFamily="34" charset="0"/>
                <a:ea typeface="宋体" panose="02010600030101010101" pitchFamily="2" charset="-122"/>
              </a:defRPr>
            </a:lvl5pPr>
            <a:lvl6pPr marL="2276475" indent="1588" defTabSz="8016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016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016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016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1000" smtClean="0">
                <a:solidFill>
                  <a:srgbClr val="000000"/>
                </a:solidFill>
                <a:latin typeface="宋体" panose="02010600030101010101" pitchFamily="2" charset="-122"/>
              </a:rPr>
              <a:t>华为保密信息，未经授权禁止扩散</a:t>
            </a:r>
            <a:endParaRPr lang="en-US" altLang="zh-CN" sz="1000" smtClean="0">
              <a:solidFill>
                <a:srgbClr val="000000"/>
              </a:solidFill>
              <a:latin typeface="宋体" panose="02010600030101010101" pitchFamily="2" charset="-122"/>
            </a:endParaRPr>
          </a:p>
        </p:txBody>
      </p:sp>
      <p:sp>
        <p:nvSpPr>
          <p:cNvPr id="8" name="Rectangle 5"/>
          <p:cNvSpPr>
            <a:spLocks noChangeArrowheads="1"/>
          </p:cNvSpPr>
          <p:nvPr userDrawn="1"/>
        </p:nvSpPr>
        <p:spPr bwMode="auto">
          <a:xfrm>
            <a:off x="8483600" y="6481763"/>
            <a:ext cx="2797175" cy="455612"/>
          </a:xfrm>
          <a:prstGeom prst="rect">
            <a:avLst/>
          </a:prstGeom>
          <a:noFill/>
          <a:ln w="9525">
            <a:noFill/>
            <a:miter lim="800000"/>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08E61D07-0E70-469A-996F-1FECAB5CB5B6}" type="slidenum">
              <a:rPr lang="de-DE" altLang="zh-CN" sz="1200">
                <a:solidFill>
                  <a:srgbClr val="000000"/>
                </a:solidFill>
                <a:latin typeface="FrutigerNext LT Bold" panose="020B0803040504020204" pitchFamily="34" charset="0"/>
                <a:ea typeface="MS PGothic" panose="020B0600070205080204" pitchFamily="34" charset="-128"/>
              </a:rPr>
              <a:pPr>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2" name="标题 1"/>
          <p:cNvSpPr>
            <a:spLocks noGrp="1"/>
          </p:cNvSpPr>
          <p:nvPr>
            <p:ph type="title"/>
          </p:nvPr>
        </p:nvSpPr>
        <p:spPr>
          <a:xfrm>
            <a:off x="877888" y="325516"/>
            <a:ext cx="10439400" cy="871739"/>
          </a:xfrm>
          <a:prstGeom prst="rect">
            <a:avLst/>
          </a:prstGeom>
        </p:spPr>
        <p:txBody>
          <a:bodyPr anchor="ctr"/>
          <a:lstStyle>
            <a:lvl1pPr>
              <a:defRPr sz="2800" b="1">
                <a:solidFill>
                  <a:srgbClr val="990000"/>
                </a:solidFill>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dirty="0"/>
          </a:p>
        </p:txBody>
      </p:sp>
      <p:sp>
        <p:nvSpPr>
          <p:cNvPr id="3" name="Rectangle 68"/>
          <p:cNvSpPr>
            <a:spLocks noGrp="1" noChangeArrowheads="1"/>
          </p:cNvSpPr>
          <p:nvPr>
            <p:ph idx="1"/>
          </p:nvPr>
        </p:nvSpPr>
        <p:spPr bwMode="auto">
          <a:xfrm>
            <a:off x="877888" y="1629157"/>
            <a:ext cx="10439400" cy="4195146"/>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lvl1pPr>
              <a:lnSpc>
                <a:spcPct val="100000"/>
              </a:lnSpc>
              <a:defRPr sz="2400">
                <a:latin typeface="微软雅黑" panose="020B0503020204020204" pitchFamily="34" charset="-122"/>
                <a:ea typeface="微软雅黑" panose="020B0503020204020204" pitchFamily="34" charset="-122"/>
              </a:defRPr>
            </a:lvl1pPr>
            <a:lvl2pPr>
              <a:lnSpc>
                <a:spcPct val="100000"/>
              </a:lnSpc>
              <a:defRPr sz="2000">
                <a:latin typeface="微软雅黑" panose="020B0503020204020204" pitchFamily="34" charset="-122"/>
                <a:ea typeface="微软雅黑" panose="020B0503020204020204" pitchFamily="34" charset="-122"/>
              </a:defRPr>
            </a:lvl2pPr>
            <a:lvl3pPr>
              <a:lnSpc>
                <a:spcPct val="100000"/>
              </a:lnSpc>
              <a:defRPr sz="1800">
                <a:latin typeface="微软雅黑" panose="020B0503020204020204" pitchFamily="34" charset="-122"/>
                <a:ea typeface="微软雅黑" panose="020B0503020204020204" pitchFamily="34" charset="-122"/>
              </a:defRPr>
            </a:lvl3pPr>
            <a:lvl4pPr>
              <a:lnSpc>
                <a:spcPct val="100000"/>
              </a:lnSpc>
              <a:defRPr sz="1600">
                <a:latin typeface="微软雅黑" panose="020B0503020204020204" pitchFamily="34" charset="-122"/>
                <a:ea typeface="微软雅黑" panose="020B0503020204020204" pitchFamily="34" charset="-122"/>
              </a:defRPr>
            </a:lvl4pPr>
            <a:lvl5pPr>
              <a:lnSpc>
                <a:spcPct val="100000"/>
              </a:lnSpc>
              <a:defRPr sz="1600">
                <a:latin typeface="微软雅黑" panose="020B0503020204020204" pitchFamily="34" charset="-122"/>
                <a:ea typeface="微软雅黑" panose="020B0503020204020204"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smtClean="0"/>
          </a:p>
        </p:txBody>
      </p:sp>
    </p:spTree>
    <p:extLst>
      <p:ext uri="{BB962C8B-B14F-4D97-AF65-F5344CB8AC3E}">
        <p14:creationId xmlns:p14="http://schemas.microsoft.com/office/powerpoint/2010/main" val="2521346465"/>
      </p:ext>
    </p:extLst>
  </p:cSld>
  <p:clrMapOvr>
    <a:masterClrMapping/>
  </p:clrMapOvr>
  <p:transition advClick="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3" name="Picture 104" descr="PPT胶片内页元素-16比9-内页灰条"/>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6226175"/>
            <a:ext cx="12190413"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01" descr="图片3副本"/>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182225" y="6388100"/>
            <a:ext cx="1295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8"/>
          <p:cNvSpPr txBox="1">
            <a:spLocks noChangeArrowheads="1"/>
          </p:cNvSpPr>
          <p:nvPr userDrawn="1"/>
        </p:nvSpPr>
        <p:spPr bwMode="auto">
          <a:xfrm>
            <a:off x="876300" y="6480175"/>
            <a:ext cx="2533650" cy="185738"/>
          </a:xfrm>
          <a:prstGeom prst="rect">
            <a:avLst/>
          </a:prstGeom>
          <a:noFill/>
          <a:ln>
            <a:noFill/>
          </a:ln>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prstClr val="black"/>
                </a:solidFill>
                <a:latin typeface="FrutigerNext LT Bold" pitchFamily="34" charset="0"/>
                <a:ea typeface="MS PGothic" pitchFamily="34" charset="-128"/>
              </a:rPr>
              <a:t>HUAWEI TECHNOLOGIES CO., LTD.</a:t>
            </a:r>
          </a:p>
        </p:txBody>
      </p:sp>
      <p:sp>
        <p:nvSpPr>
          <p:cNvPr id="6" name="Rectangle 21"/>
          <p:cNvSpPr>
            <a:spLocks noChangeArrowheads="1"/>
          </p:cNvSpPr>
          <p:nvPr userDrawn="1"/>
        </p:nvSpPr>
        <p:spPr bwMode="auto">
          <a:xfrm>
            <a:off x="4908550" y="6496050"/>
            <a:ext cx="2084388" cy="152400"/>
          </a:xfrm>
          <a:prstGeom prst="rect">
            <a:avLst/>
          </a:prstGeom>
          <a:noFill/>
          <a:ln>
            <a:noFill/>
          </a:ln>
          <a:extLst/>
        </p:spPr>
        <p:txBody>
          <a:bodyPr wrap="none" lIns="80082" tIns="0" rIns="80082" bIns="0">
            <a:spAutoFit/>
          </a:bodyPr>
          <a:lstStyle>
            <a:lvl1pPr defTabSz="801688">
              <a:defRPr>
                <a:solidFill>
                  <a:schemeClr val="tx1"/>
                </a:solidFill>
                <a:latin typeface="Arial" panose="020B0604020202020204" pitchFamily="34" charset="0"/>
                <a:ea typeface="宋体" panose="02010600030101010101" pitchFamily="2" charset="-122"/>
              </a:defRPr>
            </a:lvl1pPr>
            <a:lvl2pPr defTabSz="801688">
              <a:defRPr>
                <a:solidFill>
                  <a:schemeClr val="tx1"/>
                </a:solidFill>
                <a:latin typeface="Arial" panose="020B0604020202020204" pitchFamily="34" charset="0"/>
                <a:ea typeface="宋体" panose="02010600030101010101" pitchFamily="2" charset="-122"/>
              </a:defRPr>
            </a:lvl2pPr>
            <a:lvl3pPr defTabSz="801688">
              <a:defRPr>
                <a:solidFill>
                  <a:schemeClr val="tx1"/>
                </a:solidFill>
                <a:latin typeface="Arial" panose="020B0604020202020204" pitchFamily="34" charset="0"/>
                <a:ea typeface="宋体" panose="02010600030101010101" pitchFamily="2" charset="-122"/>
              </a:defRPr>
            </a:lvl3pPr>
            <a:lvl4pPr defTabSz="801688">
              <a:defRPr>
                <a:solidFill>
                  <a:schemeClr val="tx1"/>
                </a:solidFill>
                <a:latin typeface="Arial" panose="020B0604020202020204" pitchFamily="34" charset="0"/>
                <a:ea typeface="宋体" panose="02010600030101010101" pitchFamily="2" charset="-122"/>
              </a:defRPr>
            </a:lvl4pPr>
            <a:lvl5pPr defTabSz="801688">
              <a:defRPr>
                <a:solidFill>
                  <a:schemeClr val="tx1"/>
                </a:solidFill>
                <a:latin typeface="Arial" panose="020B0604020202020204" pitchFamily="34" charset="0"/>
                <a:ea typeface="宋体" panose="02010600030101010101" pitchFamily="2" charset="-122"/>
              </a:defRPr>
            </a:lvl5pPr>
            <a:lvl6pPr marL="2276475" indent="1588" defTabSz="8016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016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016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016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1000" smtClean="0">
                <a:solidFill>
                  <a:srgbClr val="000000"/>
                </a:solidFill>
                <a:latin typeface="宋体" panose="02010600030101010101" pitchFamily="2" charset="-122"/>
              </a:rPr>
              <a:t>华为保密信息，未经授权禁止扩散</a:t>
            </a:r>
            <a:endParaRPr lang="en-US" altLang="zh-CN" sz="1000" smtClean="0">
              <a:solidFill>
                <a:srgbClr val="000000"/>
              </a:solidFill>
              <a:latin typeface="宋体" panose="02010600030101010101" pitchFamily="2" charset="-122"/>
            </a:endParaRPr>
          </a:p>
        </p:txBody>
      </p:sp>
      <p:sp>
        <p:nvSpPr>
          <p:cNvPr id="7" name="Rectangle 5"/>
          <p:cNvSpPr>
            <a:spLocks noChangeArrowheads="1"/>
          </p:cNvSpPr>
          <p:nvPr userDrawn="1"/>
        </p:nvSpPr>
        <p:spPr bwMode="auto">
          <a:xfrm>
            <a:off x="8483600" y="6481763"/>
            <a:ext cx="2797175" cy="455612"/>
          </a:xfrm>
          <a:prstGeom prst="rect">
            <a:avLst/>
          </a:prstGeom>
          <a:noFill/>
          <a:ln w="9525">
            <a:noFill/>
            <a:miter lim="800000"/>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EF3F08F9-31E8-46A8-8FEF-727C700E70B9}" type="slidenum">
              <a:rPr lang="de-DE" altLang="zh-CN" sz="1200">
                <a:solidFill>
                  <a:srgbClr val="000000"/>
                </a:solidFill>
                <a:latin typeface="FrutigerNext LT Bold" panose="020B0803040504020204" pitchFamily="34" charset="0"/>
                <a:ea typeface="MS PGothic" panose="020B0600070205080204" pitchFamily="34" charset="-128"/>
              </a:rPr>
              <a:pPr>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2" name="标题 1"/>
          <p:cNvSpPr>
            <a:spLocks noGrp="1"/>
          </p:cNvSpPr>
          <p:nvPr>
            <p:ph type="title"/>
          </p:nvPr>
        </p:nvSpPr>
        <p:spPr>
          <a:xfrm>
            <a:off x="877888" y="325516"/>
            <a:ext cx="10439400" cy="871739"/>
          </a:xfrm>
          <a:prstGeom prst="rect">
            <a:avLst/>
          </a:prstGeom>
        </p:spPr>
        <p:txBody>
          <a:bodyPr anchor="ctr"/>
          <a:lstStyle>
            <a:lvl1pPr algn="l" defTabSz="914400" rtl="0" eaLnBrk="1" latinLnBrk="0" hangingPunct="1">
              <a:lnSpc>
                <a:spcPct val="90000"/>
              </a:lnSpc>
              <a:spcBef>
                <a:spcPct val="0"/>
              </a:spcBef>
              <a:buNone/>
              <a:defRPr lang="zh-CN" altLang="en-US" sz="2800" b="1" kern="1200" dirty="0">
                <a:solidFill>
                  <a:srgbClr val="990000"/>
                </a:solidFill>
                <a:latin typeface="微软雅黑" panose="020B0503020204020204" pitchFamily="34" charset="-122"/>
                <a:ea typeface="微软雅黑" panose="020B0503020204020204" pitchFamily="34" charset="-122"/>
                <a:cs typeface="+mj-cs"/>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3457260337"/>
      </p:ext>
    </p:extLst>
  </p:cSld>
  <p:clrMapOvr>
    <a:masterClrMapping/>
  </p:clrMapOvr>
  <p:transition advClick="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83600" y="6481763"/>
            <a:ext cx="2797175" cy="455612"/>
          </a:xfrm>
          <a:prstGeom prst="rect">
            <a:avLst/>
          </a:prstGeom>
          <a:noFill/>
          <a:ln w="9525">
            <a:noFill/>
            <a:miter lim="800000"/>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8095219E-D5C3-48C7-AED1-E02AE6A73FCC}" type="slidenum">
              <a:rPr lang="de-DE" altLang="zh-CN" sz="1200">
                <a:solidFill>
                  <a:srgbClr val="000000"/>
                </a:solidFill>
                <a:latin typeface="FrutigerNext LT Bold" panose="020B0803040504020204" pitchFamily="34" charset="0"/>
                <a:ea typeface="MS PGothic" panose="020B0600070205080204" pitchFamily="34" charset="-128"/>
              </a:rPr>
              <a:pPr>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2" name="标题 1"/>
          <p:cNvSpPr>
            <a:spLocks noGrp="1"/>
          </p:cNvSpPr>
          <p:nvPr>
            <p:ph type="title"/>
          </p:nvPr>
        </p:nvSpPr>
        <p:spPr>
          <a:xfrm>
            <a:off x="877888" y="325516"/>
            <a:ext cx="10439400" cy="871739"/>
          </a:xfrm>
          <a:prstGeom prst="rect">
            <a:avLst/>
          </a:prstGeom>
        </p:spPr>
        <p:txBody>
          <a:bodyPr anchor="ctr"/>
          <a:lstStyle>
            <a:lvl1pPr algn="l" defTabSz="914400" rtl="0" eaLnBrk="1" latinLnBrk="0" hangingPunct="1">
              <a:lnSpc>
                <a:spcPct val="90000"/>
              </a:lnSpc>
              <a:spcBef>
                <a:spcPct val="0"/>
              </a:spcBef>
              <a:buNone/>
              <a:defRPr lang="zh-CN" altLang="en-US" sz="2800" b="1" kern="1200" dirty="0">
                <a:solidFill>
                  <a:srgbClr val="990000"/>
                </a:solidFill>
                <a:latin typeface="微软雅黑" panose="020B0503020204020204" pitchFamily="34" charset="-122"/>
                <a:ea typeface="微软雅黑" panose="020B0503020204020204" pitchFamily="34" charset="-122"/>
                <a:cs typeface="+mj-cs"/>
              </a:defRPr>
            </a:lvl1pPr>
          </a:lstStyle>
          <a:p>
            <a:r>
              <a:rPr lang="zh-CN" altLang="en-US" smtClean="0"/>
              <a:t>单击此处编辑母版标题样式</a:t>
            </a:r>
            <a:endParaRPr lang="zh-CN" altLang="en-US" dirty="0"/>
          </a:p>
        </p:txBody>
      </p:sp>
      <p:sp>
        <p:nvSpPr>
          <p:cNvPr id="3" name="Rectangle 68"/>
          <p:cNvSpPr>
            <a:spLocks noGrp="1" noChangeArrowheads="1"/>
          </p:cNvSpPr>
          <p:nvPr>
            <p:ph idx="1"/>
          </p:nvPr>
        </p:nvSpPr>
        <p:spPr bwMode="auto">
          <a:xfrm>
            <a:off x="877888" y="1629157"/>
            <a:ext cx="10439400" cy="4195146"/>
          </a:xfrm>
          <a:prstGeom prst="rect">
            <a:avLst/>
          </a:prstGeom>
          <a:noFill/>
          <a:ln w="9525">
            <a:noFill/>
            <a:miter lim="800000"/>
            <a:headEnd/>
            <a:tailEnd/>
          </a:ln>
        </p:spPr>
        <p:txBody>
          <a:bodyPr vert="horz" wrap="square" lIns="80142" tIns="40070" rIns="80142" bIns="40070" numCol="1" anchor="t" anchorCtr="0" compatLnSpc="1">
            <a:prstTxWarp prst="textNoShape">
              <a:avLst/>
            </a:prstTxWarp>
          </a:bodyPr>
          <a:lstStyle>
            <a:lvl1pPr marL="342900" indent="-342900" algn="l" defTabSz="914400" rtl="0" eaLnBrk="0" fontAlgn="base" latinLnBrk="0" hangingPunct="0">
              <a:lnSpc>
                <a:spcPct val="140000"/>
              </a:lnSpc>
              <a:spcBef>
                <a:spcPct val="0"/>
              </a:spcBef>
              <a:spcAft>
                <a:spcPct val="0"/>
              </a:spcAft>
              <a:buFont typeface="Arial" panose="020B0604020202020204" pitchFamily="34" charset="0"/>
              <a:buChar char="•"/>
              <a:defRPr lang="zh-CN" altLang="en-US" sz="2400" kern="1200" dirty="0" smtClean="0">
                <a:solidFill>
                  <a:schemeClr val="tx1"/>
                </a:solidFill>
                <a:latin typeface="微软雅黑" panose="020B0503020204020204" pitchFamily="34" charset="-122"/>
                <a:ea typeface="微软雅黑" panose="020B0503020204020204" pitchFamily="34" charset="-122"/>
                <a:cs typeface="+mn-cs"/>
              </a:defRPr>
            </a:lvl1pPr>
            <a:lvl2pPr marL="514350" indent="-228600" algn="l" defTabSz="914400" rtl="0" eaLnBrk="0" fontAlgn="base" latinLnBrk="0" hangingPunct="0">
              <a:lnSpc>
                <a:spcPct val="140000"/>
              </a:lnSpc>
              <a:spcBef>
                <a:spcPct val="0"/>
              </a:spcBef>
              <a:spcAft>
                <a:spcPct val="0"/>
              </a:spcAft>
              <a:buFont typeface="Arial" panose="020B0604020202020204" pitchFamily="34" charset="0"/>
              <a:buChar char="•"/>
              <a:defRPr lang="zh-CN" altLang="en-US" sz="2000" kern="1200" dirty="0" smtClean="0">
                <a:solidFill>
                  <a:schemeClr val="tx1"/>
                </a:solidFill>
                <a:latin typeface="微软雅黑" panose="020B0503020204020204" pitchFamily="34" charset="-122"/>
                <a:ea typeface="微软雅黑" panose="020B0503020204020204" pitchFamily="34" charset="-122"/>
                <a:cs typeface="+mn-cs"/>
              </a:defRPr>
            </a:lvl2pPr>
            <a:lvl3pPr marL="971550" indent="-228600" algn="l" defTabSz="914400" rtl="0" eaLnBrk="0" fontAlgn="base" latinLnBrk="0" hangingPunct="0">
              <a:lnSpc>
                <a:spcPct val="140000"/>
              </a:lnSpc>
              <a:spcBef>
                <a:spcPct val="0"/>
              </a:spcBef>
              <a:spcAft>
                <a:spcPct val="0"/>
              </a:spcAft>
              <a:buFont typeface="Arial" panose="020B0604020202020204" pitchFamily="34" charset="0"/>
              <a:buChar char="•"/>
              <a:defRPr lang="zh-CN" altLang="en-US" sz="2000" kern="1200" dirty="0" smtClean="0">
                <a:solidFill>
                  <a:schemeClr val="tx1"/>
                </a:solidFill>
                <a:latin typeface="微软雅黑" panose="020B0503020204020204" pitchFamily="34" charset="-122"/>
                <a:ea typeface="微软雅黑" panose="020B0503020204020204" pitchFamily="34" charset="-122"/>
                <a:cs typeface="+mn-cs"/>
              </a:defRPr>
            </a:lvl3pPr>
            <a:lvl4pPr marL="1428750" indent="-228600" algn="l" defTabSz="914400" rtl="0" eaLnBrk="0" fontAlgn="base" latinLnBrk="0" hangingPunct="0">
              <a:lnSpc>
                <a:spcPct val="140000"/>
              </a:lnSpc>
              <a:spcBef>
                <a:spcPct val="0"/>
              </a:spcBef>
              <a:spcAft>
                <a:spcPct val="0"/>
              </a:spcAft>
              <a:buFont typeface="Arial" panose="020B0604020202020204" pitchFamily="34" charset="0"/>
              <a:buChar char="•"/>
              <a:defRPr lang="zh-CN" altLang="en-US" sz="2000" kern="1200" dirty="0" smtClean="0">
                <a:solidFill>
                  <a:schemeClr val="tx1"/>
                </a:solidFill>
                <a:latin typeface="微软雅黑" panose="020B0503020204020204" pitchFamily="34" charset="-122"/>
                <a:ea typeface="微软雅黑" panose="020B0503020204020204" pitchFamily="34" charset="-122"/>
                <a:cs typeface="+mn-cs"/>
              </a:defRPr>
            </a:lvl4pPr>
            <a:lvl5pPr marL="1885950" indent="-228600" algn="l" defTabSz="914400" rtl="0" eaLnBrk="0" fontAlgn="base" latinLnBrk="0" hangingPunct="0">
              <a:lnSpc>
                <a:spcPct val="140000"/>
              </a:lnSpc>
              <a:spcBef>
                <a:spcPct val="0"/>
              </a:spcBef>
              <a:spcAft>
                <a:spcPct val="0"/>
              </a:spcAft>
              <a:buFont typeface="Arial" panose="020B0604020202020204" pitchFamily="34" charset="0"/>
              <a:buChar char="•"/>
              <a:defRPr lang="zh-CN" altLang="en-US" sz="2000" kern="1200" dirty="0" smtClean="0">
                <a:solidFill>
                  <a:schemeClr val="tx1"/>
                </a:solidFill>
                <a:latin typeface="微软雅黑" panose="020B0503020204020204" pitchFamily="34" charset="-122"/>
                <a:ea typeface="微软雅黑" panose="020B0503020204020204" pitchFamily="34" charset="-122"/>
                <a:cs typeface="+mn-cs"/>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smtClean="0"/>
          </a:p>
        </p:txBody>
      </p:sp>
    </p:spTree>
    <p:extLst>
      <p:ext uri="{BB962C8B-B14F-4D97-AF65-F5344CB8AC3E}">
        <p14:creationId xmlns:p14="http://schemas.microsoft.com/office/powerpoint/2010/main" val="1969050878"/>
      </p:ext>
    </p:extLst>
  </p:cSld>
  <p:clrMapOvr>
    <a:masterClrMapping/>
  </p:clrMapOvr>
  <p:transition advClick="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3" name="Rectangle 5"/>
          <p:cNvSpPr>
            <a:spLocks noChangeArrowheads="1"/>
          </p:cNvSpPr>
          <p:nvPr userDrawn="1"/>
        </p:nvSpPr>
        <p:spPr bwMode="auto">
          <a:xfrm>
            <a:off x="8483600" y="6481763"/>
            <a:ext cx="2797175" cy="455612"/>
          </a:xfrm>
          <a:prstGeom prst="rect">
            <a:avLst/>
          </a:prstGeom>
          <a:noFill/>
          <a:ln w="9525">
            <a:noFill/>
            <a:miter lim="800000"/>
            <a:headEnd/>
            <a:tailE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5000"/>
              </a:lnSpc>
            </a:pPr>
            <a:r>
              <a:rPr lang="de-DE" altLang="zh-CN" sz="1200">
                <a:solidFill>
                  <a:srgbClr val="000000"/>
                </a:solidFill>
                <a:latin typeface="FrutigerNext LT Bold" panose="020B0803040504020204" pitchFamily="34" charset="0"/>
                <a:ea typeface="MS PGothic" panose="020B0600070205080204" pitchFamily="34" charset="-128"/>
              </a:rPr>
              <a:t>Page </a:t>
            </a:r>
            <a:fld id="{F5E8C9A4-962F-4DF7-8F95-BF3D771CE9EB}" type="slidenum">
              <a:rPr lang="de-DE" altLang="zh-CN" sz="1200">
                <a:solidFill>
                  <a:srgbClr val="000000"/>
                </a:solidFill>
                <a:latin typeface="FrutigerNext LT Bold" panose="020B0803040504020204" pitchFamily="34" charset="0"/>
                <a:ea typeface="MS PGothic" panose="020B0600070205080204" pitchFamily="34" charset="-128"/>
              </a:rPr>
              <a:pPr>
                <a:lnSpc>
                  <a:spcPct val="85000"/>
                </a:lnSpc>
              </a:pPr>
              <a:t>‹#›</a:t>
            </a:fld>
            <a:endParaRPr lang="en-GB" altLang="zh-CN" sz="1200">
              <a:solidFill>
                <a:srgbClr val="000000"/>
              </a:solidFill>
              <a:latin typeface="FrutigerNext LT Bold" panose="020B0803040504020204" pitchFamily="34" charset="0"/>
              <a:ea typeface="MS PGothic" panose="020B0600070205080204" pitchFamily="34" charset="-128"/>
            </a:endParaRPr>
          </a:p>
        </p:txBody>
      </p:sp>
      <p:sp>
        <p:nvSpPr>
          <p:cNvPr id="2" name="标题 1"/>
          <p:cNvSpPr>
            <a:spLocks noGrp="1"/>
          </p:cNvSpPr>
          <p:nvPr>
            <p:ph type="title"/>
          </p:nvPr>
        </p:nvSpPr>
        <p:spPr>
          <a:xfrm>
            <a:off x="877888" y="325516"/>
            <a:ext cx="10439400" cy="871739"/>
          </a:xfrm>
          <a:prstGeom prst="rect">
            <a:avLst/>
          </a:prstGeom>
        </p:spPr>
        <p:txBody>
          <a:bodyPr anchor="ctr"/>
          <a:lstStyle>
            <a:lvl1pPr algn="l" defTabSz="914400" rtl="0" eaLnBrk="1" latinLnBrk="0" hangingPunct="1">
              <a:lnSpc>
                <a:spcPct val="90000"/>
              </a:lnSpc>
              <a:spcBef>
                <a:spcPct val="0"/>
              </a:spcBef>
              <a:buNone/>
              <a:defRPr lang="zh-CN" altLang="en-US" sz="2800" b="1" kern="1200" dirty="0">
                <a:solidFill>
                  <a:srgbClr val="990000"/>
                </a:solidFill>
                <a:latin typeface="微软雅黑" panose="020B0503020204020204" pitchFamily="34" charset="-122"/>
                <a:ea typeface="微软雅黑" panose="020B0503020204020204" pitchFamily="34" charset="-122"/>
                <a:cs typeface="+mj-cs"/>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774789946"/>
      </p:ext>
    </p:extLst>
  </p:cSld>
  <p:clrMapOvr>
    <a:masterClrMapping/>
  </p:clrMapOvr>
  <p:transition advClick="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2" name="Picture 3" descr="C:\Users\z00205060\Desktop\CP项目\规范类文件\新建文件夹\巴展视觉物料规范-14.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88" y="0"/>
            <a:ext cx="12195176"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16"/>
          <p:cNvSpPr txBox="1">
            <a:spLocks noChangeArrowheads="1"/>
          </p:cNvSpPr>
          <p:nvPr userDrawn="1"/>
        </p:nvSpPr>
        <p:spPr bwMode="auto">
          <a:xfrm>
            <a:off x="4206875" y="2062163"/>
            <a:ext cx="3776663" cy="1014412"/>
          </a:xfrm>
          <a:prstGeom prst="rect">
            <a:avLst/>
          </a:prstGeom>
          <a:noFill/>
          <a:ln w="9525">
            <a:noFill/>
            <a:miter lim="800000"/>
            <a:headEnd/>
            <a:tailEnd/>
          </a:ln>
        </p:spPr>
        <p:txBody>
          <a:bodyPr wrap="none">
            <a:spAutoFit/>
          </a:bodyPr>
          <a:lstStyle/>
          <a:p>
            <a:pPr algn="ctr">
              <a:defRPr/>
            </a:pPr>
            <a:r>
              <a:rPr lang="en-US" altLang="zh-CN" sz="6000">
                <a:solidFill>
                  <a:srgbClr val="CC0000"/>
                </a:solidFill>
                <a:ea typeface="MS PGothic" pitchFamily="34" charset="-128"/>
                <a:cs typeface="Arial" pitchFamily="34" charset="0"/>
              </a:rPr>
              <a:t>Thank you</a:t>
            </a:r>
          </a:p>
        </p:txBody>
      </p:sp>
      <p:sp>
        <p:nvSpPr>
          <p:cNvPr id="4" name="Text Box 17"/>
          <p:cNvSpPr txBox="1">
            <a:spLocks noChangeArrowheads="1"/>
          </p:cNvSpPr>
          <p:nvPr userDrawn="1"/>
        </p:nvSpPr>
        <p:spPr bwMode="auto">
          <a:xfrm>
            <a:off x="5211763" y="3244850"/>
            <a:ext cx="1766887" cy="341313"/>
          </a:xfrm>
          <a:prstGeom prst="rect">
            <a:avLst/>
          </a:prstGeom>
          <a:noFill/>
          <a:ln w="9525">
            <a:noFill/>
            <a:miter lim="800000"/>
            <a:headEnd/>
            <a:tailEnd/>
          </a:ln>
        </p:spPr>
        <p:txBody>
          <a:bodyPr wrap="none">
            <a:spAutoFit/>
          </a:bodyPr>
          <a:lstStyle/>
          <a:p>
            <a:pPr algn="ctr">
              <a:defRPr/>
            </a:pPr>
            <a:r>
              <a:rPr lang="en-US" altLang="zh-CN" sz="1600">
                <a:solidFill>
                  <a:srgbClr val="404040"/>
                </a:solidFill>
                <a:ea typeface="MS PGothic" pitchFamily="34" charset="-128"/>
                <a:cs typeface="Arial" pitchFamily="34" charset="0"/>
              </a:rPr>
              <a:t>www.huawei.com</a:t>
            </a:r>
          </a:p>
        </p:txBody>
      </p:sp>
      <p:sp>
        <p:nvSpPr>
          <p:cNvPr id="5" name="TextBox 4"/>
          <p:cNvSpPr txBox="1">
            <a:spLocks noChangeArrowheads="1"/>
          </p:cNvSpPr>
          <p:nvPr userDrawn="1"/>
        </p:nvSpPr>
        <p:spPr bwMode="auto">
          <a:xfrm>
            <a:off x="874713" y="4564063"/>
            <a:ext cx="10440987" cy="1184275"/>
          </a:xfrm>
          <a:prstGeom prst="rect">
            <a:avLst/>
          </a:prstGeom>
          <a:noFill/>
          <a:ln w="9525">
            <a:noFill/>
            <a:miter lim="800000"/>
            <a:headEnd/>
            <a:tailEnd/>
          </a:ln>
        </p:spPr>
        <p:txBody>
          <a:bodyPr>
            <a:spAutoFit/>
          </a:bodyPr>
          <a:lstStyle/>
          <a:p>
            <a:pPr algn="just" eaLnBrk="1" hangingPunct="1">
              <a:spcAft>
                <a:spcPts val="600"/>
              </a:spcAft>
              <a:defRPr/>
            </a:pPr>
            <a:r>
              <a:rPr lang="en-US" altLang="zh-CN" sz="1400">
                <a:solidFill>
                  <a:srgbClr val="404040"/>
                </a:solidFill>
                <a:latin typeface="Calibri" pitchFamily="34" charset="0"/>
              </a:rPr>
              <a:t>Copyright©2014 Huawei Technologies Co., Ltd. All Rights Reserved.</a:t>
            </a:r>
            <a:endParaRPr lang="zh-CN" altLang="zh-CN" sz="1400">
              <a:solidFill>
                <a:srgbClr val="404040"/>
              </a:solidFill>
              <a:latin typeface="Calibri" pitchFamily="34" charset="0"/>
            </a:endParaRPr>
          </a:p>
          <a:p>
            <a:pPr algn="just" eaLnBrk="1" hangingPunct="1">
              <a:defRPr/>
            </a:pPr>
            <a:r>
              <a:rPr lang="en-US" altLang="zh-CN" sz="1300">
                <a:solidFill>
                  <a:srgbClr val="404040"/>
                </a:solidFill>
                <a:latin typeface="Calibri"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300">
              <a:solidFill>
                <a:srgbClr val="404040"/>
              </a:solidFill>
              <a:latin typeface="Calibri" pitchFamily="34" charset="0"/>
            </a:endParaRPr>
          </a:p>
        </p:txBody>
      </p:sp>
      <p:sp>
        <p:nvSpPr>
          <p:cNvPr id="6" name="Text Box 5"/>
          <p:cNvSpPr txBox="1">
            <a:spLocks noChangeArrowheads="1"/>
          </p:cNvSpPr>
          <p:nvPr userDrawn="1"/>
        </p:nvSpPr>
        <p:spPr bwMode="auto">
          <a:xfrm>
            <a:off x="4794250" y="6480175"/>
            <a:ext cx="2601913" cy="215900"/>
          </a:xfrm>
          <a:prstGeom prst="rect">
            <a:avLst/>
          </a:prstGeom>
          <a:noFill/>
          <a:ln w="9525">
            <a:noFill/>
            <a:miter lim="800000"/>
            <a:headEnd/>
            <a:tailEnd/>
          </a:ln>
        </p:spPr>
        <p:txBody>
          <a:bodyPr wrap="none" lIns="0" tIns="0" bIns="0">
            <a:spAutoFit/>
          </a:bodyPr>
          <a:lstStyle/>
          <a:p>
            <a:pPr algn="ctr">
              <a:defRPr/>
            </a:pPr>
            <a:r>
              <a:rPr lang="en-US" altLang="zh-CN" sz="1400">
                <a:solidFill>
                  <a:srgbClr val="595959"/>
                </a:solidFill>
                <a:latin typeface="Calibri" pitchFamily="34" charset="0"/>
                <a:ea typeface="MS PGothic" pitchFamily="34" charset="-128"/>
                <a:cs typeface="Calibri" pitchFamily="34" charset="0"/>
              </a:rPr>
              <a:t>HUAWEI TECHNOLOGIES CO., LTD.</a:t>
            </a:r>
          </a:p>
        </p:txBody>
      </p:sp>
    </p:spTree>
    <p:extLst>
      <p:ext uri="{BB962C8B-B14F-4D97-AF65-F5344CB8AC3E}">
        <p14:creationId xmlns:p14="http://schemas.microsoft.com/office/powerpoint/2010/main" val="3567595403"/>
      </p:ext>
    </p:extLst>
  </p:cSld>
  <p:clrMapOvr>
    <a:masterClrMapping/>
  </p:clrMapOvr>
  <p:transition advClick="0"/>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576270" y="260410"/>
            <a:ext cx="11091862" cy="539875"/>
          </a:xfrm>
          <a:prstGeom prst="rect">
            <a:avLst/>
          </a:prstGeom>
        </p:spPr>
        <p:txBody>
          <a:bodyPr/>
          <a:lstStyle/>
          <a:p>
            <a:r>
              <a:rPr lang="zh-CN" altLang="en-US" smtClean="0"/>
              <a:t>单击此处编辑母版标题样式</a:t>
            </a:r>
            <a:endParaRPr lang="zh-CN" altLang="en-US"/>
          </a:p>
        </p:txBody>
      </p:sp>
      <p:sp>
        <p:nvSpPr>
          <p:cNvPr id="3" name="Rectangle 10"/>
          <p:cNvSpPr>
            <a:spLocks noGrp="1" noChangeArrowheads="1"/>
          </p:cNvSpPr>
          <p:nvPr>
            <p:ph type="dt" sz="half" idx="10"/>
          </p:nvPr>
        </p:nvSpPr>
        <p:spPr>
          <a:xfrm>
            <a:off x="574675" y="6526213"/>
            <a:ext cx="442913" cy="11747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Calibri" panose="020F0502020204030204" pitchFamily="34" charset="0"/>
              </a:defRPr>
            </a:lvl1pPr>
          </a:lstStyle>
          <a:p>
            <a:r>
              <a:rPr lang="de-DE" altLang="zh-CN"/>
              <a:t>Page </a:t>
            </a:r>
            <a:fld id="{87A2E8C5-09C3-45B4-AEC6-11F7982D10B7}" type="slidenum">
              <a:rPr lang="de-DE" altLang="zh-CN"/>
              <a:pPr/>
              <a:t>‹#›</a:t>
            </a:fld>
            <a:endParaRPr lang="en-GB" altLang="zh-CN"/>
          </a:p>
        </p:txBody>
      </p:sp>
    </p:spTree>
    <p:extLst>
      <p:ext uri="{BB962C8B-B14F-4D97-AF65-F5344CB8AC3E}">
        <p14:creationId xmlns:p14="http://schemas.microsoft.com/office/powerpoint/2010/main" val="1585040479"/>
      </p:ext>
    </p:extLst>
  </p:cSld>
  <p:clrMapOvr>
    <a:masterClrMapping/>
  </p:clrMapOvr>
  <p:transition advClick="0"/>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pic>
        <p:nvPicPr>
          <p:cNvPr id="2" name="Picture 3" descr="C:\Users\z00205060\Desktop\CP项目\规范类文件\新建文件夹\巴展视觉物料规范-14.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5175"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16"/>
          <p:cNvSpPr txBox="1">
            <a:spLocks noChangeArrowheads="1"/>
          </p:cNvSpPr>
          <p:nvPr userDrawn="1"/>
        </p:nvSpPr>
        <p:spPr bwMode="auto">
          <a:xfrm>
            <a:off x="4310063" y="2060575"/>
            <a:ext cx="3776662" cy="1016000"/>
          </a:xfrm>
          <a:prstGeom prst="rect">
            <a:avLst/>
          </a:prstGeom>
          <a:noFill/>
          <a:ln>
            <a:noFill/>
          </a:ln>
          <a:extLst/>
        </p:spPr>
        <p:txBody>
          <a:bodyPr wrap="none">
            <a:spAutoFit/>
          </a:bodyPr>
          <a:lstStyle>
            <a:lvl1pPr algn="ctr">
              <a:defRPr b="1">
                <a:solidFill>
                  <a:schemeClr val="tx1"/>
                </a:solidFill>
                <a:latin typeface="Trebuchet MS" panose="020B0603020202020204" pitchFamily="34" charset="0"/>
                <a:ea typeface="华文细黑" panose="02010600040101010101" pitchFamily="2" charset="-122"/>
              </a:defRPr>
            </a:lvl1pPr>
            <a:lvl2pPr marL="742950" indent="-285750" algn="ctr">
              <a:defRPr b="1">
                <a:solidFill>
                  <a:schemeClr val="tx1"/>
                </a:solidFill>
                <a:latin typeface="Trebuchet MS" panose="020B0603020202020204" pitchFamily="34" charset="0"/>
                <a:ea typeface="华文细黑" panose="02010600040101010101" pitchFamily="2" charset="-122"/>
              </a:defRPr>
            </a:lvl2pPr>
            <a:lvl3pPr marL="1143000" indent="-228600" algn="ctr">
              <a:defRPr b="1">
                <a:solidFill>
                  <a:schemeClr val="tx1"/>
                </a:solidFill>
                <a:latin typeface="Trebuchet MS" panose="020B0603020202020204" pitchFamily="34" charset="0"/>
                <a:ea typeface="华文细黑" panose="02010600040101010101" pitchFamily="2" charset="-122"/>
              </a:defRPr>
            </a:lvl3pPr>
            <a:lvl4pPr marL="1600200" indent="-228600" algn="ctr">
              <a:defRPr b="1">
                <a:solidFill>
                  <a:schemeClr val="tx1"/>
                </a:solidFill>
                <a:latin typeface="Trebuchet MS" panose="020B0603020202020204" pitchFamily="34" charset="0"/>
                <a:ea typeface="华文细黑" panose="02010600040101010101" pitchFamily="2" charset="-122"/>
              </a:defRPr>
            </a:lvl4pPr>
            <a:lvl5pPr marL="2057400" indent="-228600" algn="ctr">
              <a:defRPr b="1">
                <a:solidFill>
                  <a:schemeClr val="tx1"/>
                </a:solidFill>
                <a:latin typeface="Trebuchet MS" panose="020B0603020202020204" pitchFamily="34" charset="0"/>
                <a:ea typeface="华文细黑" panose="02010600040101010101" pitchFamily="2" charset="-122"/>
              </a:defRPr>
            </a:lvl5pPr>
            <a:lvl6pPr marL="25146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6pPr>
            <a:lvl7pPr marL="29718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7pPr>
            <a:lvl8pPr marL="34290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8pPr>
            <a:lvl9pPr marL="38862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9pPr>
          </a:lstStyle>
          <a:p>
            <a:pPr>
              <a:defRPr/>
            </a:pPr>
            <a:r>
              <a:rPr lang="en-US" altLang="zh-CN" sz="6000" b="0" smtClean="0">
                <a:solidFill>
                  <a:srgbClr val="CC0000"/>
                </a:solidFill>
                <a:latin typeface="Arial" panose="020B0604020202020204" pitchFamily="34" charset="0"/>
                <a:ea typeface="MS PGothic" panose="020B0600070205080204" pitchFamily="34" charset="-128"/>
                <a:cs typeface="Arial" panose="020B0604020202020204" pitchFamily="34" charset="0"/>
              </a:rPr>
              <a:t>Thank you</a:t>
            </a:r>
          </a:p>
        </p:txBody>
      </p:sp>
      <p:sp>
        <p:nvSpPr>
          <p:cNvPr id="4" name="Text Box 17"/>
          <p:cNvSpPr txBox="1">
            <a:spLocks noChangeArrowheads="1"/>
          </p:cNvSpPr>
          <p:nvPr userDrawn="1"/>
        </p:nvSpPr>
        <p:spPr bwMode="auto">
          <a:xfrm>
            <a:off x="5314950" y="3244850"/>
            <a:ext cx="1766888" cy="341313"/>
          </a:xfrm>
          <a:prstGeom prst="rect">
            <a:avLst/>
          </a:prstGeom>
          <a:noFill/>
          <a:ln>
            <a:noFill/>
          </a:ln>
          <a:extLst/>
        </p:spPr>
        <p:txBody>
          <a:bodyPr wrap="none">
            <a:spAutoFit/>
          </a:bodyPr>
          <a:lstStyle>
            <a:lvl1pPr algn="ctr">
              <a:defRPr b="1">
                <a:solidFill>
                  <a:schemeClr val="tx1"/>
                </a:solidFill>
                <a:latin typeface="Trebuchet MS" panose="020B0603020202020204" pitchFamily="34" charset="0"/>
                <a:ea typeface="华文细黑" panose="02010600040101010101" pitchFamily="2" charset="-122"/>
              </a:defRPr>
            </a:lvl1pPr>
            <a:lvl2pPr marL="742950" indent="-285750" algn="ctr">
              <a:defRPr b="1">
                <a:solidFill>
                  <a:schemeClr val="tx1"/>
                </a:solidFill>
                <a:latin typeface="Trebuchet MS" panose="020B0603020202020204" pitchFamily="34" charset="0"/>
                <a:ea typeface="华文细黑" panose="02010600040101010101" pitchFamily="2" charset="-122"/>
              </a:defRPr>
            </a:lvl2pPr>
            <a:lvl3pPr marL="1143000" indent="-228600" algn="ctr">
              <a:defRPr b="1">
                <a:solidFill>
                  <a:schemeClr val="tx1"/>
                </a:solidFill>
                <a:latin typeface="Trebuchet MS" panose="020B0603020202020204" pitchFamily="34" charset="0"/>
                <a:ea typeface="华文细黑" panose="02010600040101010101" pitchFamily="2" charset="-122"/>
              </a:defRPr>
            </a:lvl3pPr>
            <a:lvl4pPr marL="1600200" indent="-228600" algn="ctr">
              <a:defRPr b="1">
                <a:solidFill>
                  <a:schemeClr val="tx1"/>
                </a:solidFill>
                <a:latin typeface="Trebuchet MS" panose="020B0603020202020204" pitchFamily="34" charset="0"/>
                <a:ea typeface="华文细黑" panose="02010600040101010101" pitchFamily="2" charset="-122"/>
              </a:defRPr>
            </a:lvl4pPr>
            <a:lvl5pPr marL="2057400" indent="-228600" algn="ctr">
              <a:defRPr b="1">
                <a:solidFill>
                  <a:schemeClr val="tx1"/>
                </a:solidFill>
                <a:latin typeface="Trebuchet MS" panose="020B0603020202020204" pitchFamily="34" charset="0"/>
                <a:ea typeface="华文细黑" panose="02010600040101010101" pitchFamily="2" charset="-122"/>
              </a:defRPr>
            </a:lvl5pPr>
            <a:lvl6pPr marL="25146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6pPr>
            <a:lvl7pPr marL="29718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7pPr>
            <a:lvl8pPr marL="34290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8pPr>
            <a:lvl9pPr marL="38862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9pPr>
          </a:lstStyle>
          <a:p>
            <a:pPr>
              <a:defRPr/>
            </a:pPr>
            <a:r>
              <a:rPr lang="en-US" altLang="zh-CN" sz="1600" b="0" smtClean="0">
                <a:solidFill>
                  <a:srgbClr val="404040"/>
                </a:solidFill>
                <a:latin typeface="Arial" panose="020B0604020202020204" pitchFamily="34" charset="0"/>
                <a:ea typeface="MS PGothic" panose="020B0600070205080204" pitchFamily="34" charset="-128"/>
                <a:cs typeface="Arial" panose="020B0604020202020204" pitchFamily="34" charset="0"/>
              </a:rPr>
              <a:t>www.huawei.com</a:t>
            </a:r>
          </a:p>
        </p:txBody>
      </p:sp>
      <p:sp>
        <p:nvSpPr>
          <p:cNvPr id="5" name="TextBox 18"/>
          <p:cNvSpPr txBox="1">
            <a:spLocks noChangeArrowheads="1"/>
          </p:cNvSpPr>
          <p:nvPr userDrawn="1"/>
        </p:nvSpPr>
        <p:spPr bwMode="auto">
          <a:xfrm>
            <a:off x="1624013" y="4564063"/>
            <a:ext cx="9182100" cy="1384300"/>
          </a:xfrm>
          <a:prstGeom prst="rect">
            <a:avLst/>
          </a:prstGeom>
          <a:noFill/>
          <a:ln>
            <a:noFill/>
          </a:ln>
          <a:extLst/>
        </p:spPr>
        <p:txBody>
          <a:bodyPr>
            <a:spAutoFit/>
          </a:bodyPr>
          <a:lstStyle>
            <a:lvl1pPr algn="ctr">
              <a:defRPr b="1">
                <a:solidFill>
                  <a:schemeClr val="tx1"/>
                </a:solidFill>
                <a:latin typeface="Trebuchet MS" panose="020B0603020202020204" pitchFamily="34" charset="0"/>
                <a:ea typeface="华文细黑" panose="02010600040101010101" pitchFamily="2" charset="-122"/>
              </a:defRPr>
            </a:lvl1pPr>
            <a:lvl2pPr marL="742950" indent="-285750" algn="ctr">
              <a:defRPr b="1">
                <a:solidFill>
                  <a:schemeClr val="tx1"/>
                </a:solidFill>
                <a:latin typeface="Trebuchet MS" panose="020B0603020202020204" pitchFamily="34" charset="0"/>
                <a:ea typeface="华文细黑" panose="02010600040101010101" pitchFamily="2" charset="-122"/>
              </a:defRPr>
            </a:lvl2pPr>
            <a:lvl3pPr marL="1143000" indent="-228600" algn="ctr">
              <a:defRPr b="1">
                <a:solidFill>
                  <a:schemeClr val="tx1"/>
                </a:solidFill>
                <a:latin typeface="Trebuchet MS" panose="020B0603020202020204" pitchFamily="34" charset="0"/>
                <a:ea typeface="华文细黑" panose="02010600040101010101" pitchFamily="2" charset="-122"/>
              </a:defRPr>
            </a:lvl3pPr>
            <a:lvl4pPr marL="1600200" indent="-228600" algn="ctr">
              <a:defRPr b="1">
                <a:solidFill>
                  <a:schemeClr val="tx1"/>
                </a:solidFill>
                <a:latin typeface="Trebuchet MS" panose="020B0603020202020204" pitchFamily="34" charset="0"/>
                <a:ea typeface="华文细黑" panose="02010600040101010101" pitchFamily="2" charset="-122"/>
              </a:defRPr>
            </a:lvl4pPr>
            <a:lvl5pPr marL="2057400" indent="-228600" algn="ctr">
              <a:defRPr b="1">
                <a:solidFill>
                  <a:schemeClr val="tx1"/>
                </a:solidFill>
                <a:latin typeface="Trebuchet MS" panose="020B0603020202020204" pitchFamily="34" charset="0"/>
                <a:ea typeface="华文细黑" panose="02010600040101010101" pitchFamily="2" charset="-122"/>
              </a:defRPr>
            </a:lvl5pPr>
            <a:lvl6pPr marL="25146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6pPr>
            <a:lvl7pPr marL="29718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7pPr>
            <a:lvl8pPr marL="34290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8pPr>
            <a:lvl9pPr marL="38862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9pPr>
          </a:lstStyle>
          <a:p>
            <a:pPr algn="just" eaLnBrk="1" hangingPunct="1">
              <a:spcAft>
                <a:spcPts val="600"/>
              </a:spcAft>
              <a:defRPr/>
            </a:pPr>
            <a:r>
              <a:rPr lang="en-US" altLang="zh-CN" sz="1400" b="0" dirty="0" smtClean="0">
                <a:solidFill>
                  <a:srgbClr val="404040"/>
                </a:solidFill>
                <a:latin typeface="Calibri" panose="020F0502020204030204" pitchFamily="34" charset="0"/>
                <a:ea typeface="宋体" panose="02010600030101010101" pitchFamily="2" charset="-122"/>
                <a:cs typeface="Calibri" panose="020F0502020204030204" pitchFamily="34" charset="0"/>
              </a:rPr>
              <a:t>Copyright©2014 Huawei Technologies Co., Ltd. All Rights Reserved.</a:t>
            </a:r>
            <a:endParaRPr lang="zh-CN" altLang="zh-CN" sz="1400" b="0" dirty="0" smtClean="0">
              <a:solidFill>
                <a:srgbClr val="404040"/>
              </a:solidFill>
              <a:latin typeface="Calibri" panose="020F0502020204030204" pitchFamily="34" charset="0"/>
              <a:ea typeface="宋体" panose="02010600030101010101" pitchFamily="2" charset="-122"/>
              <a:cs typeface="Calibri" panose="020F0502020204030204" pitchFamily="34" charset="0"/>
            </a:endParaRPr>
          </a:p>
          <a:p>
            <a:pPr algn="just" eaLnBrk="1" hangingPunct="1">
              <a:defRPr/>
            </a:pPr>
            <a:r>
              <a:rPr lang="en-US" altLang="zh-CN" sz="1300" b="0" dirty="0" smtClean="0">
                <a:solidFill>
                  <a:srgbClr val="404040"/>
                </a:solidFill>
                <a:latin typeface="Calibri" panose="020F0502020204030204" pitchFamily="34" charset="0"/>
                <a:ea typeface="宋体" panose="02010600030101010101" pitchFamily="2" charset="-122"/>
                <a:cs typeface="Calibri" panose="020F0502020204030204"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300" b="0" dirty="0" smtClean="0">
              <a:solidFill>
                <a:srgbClr val="404040"/>
              </a:solidFill>
              <a:latin typeface="Calibri" panose="020F0502020204030204" pitchFamily="34" charset="0"/>
              <a:ea typeface="宋体" panose="02010600030101010101" pitchFamily="2" charset="-122"/>
              <a:cs typeface="Calibri" panose="020F0502020204030204" pitchFamily="34" charset="0"/>
            </a:endParaRPr>
          </a:p>
        </p:txBody>
      </p:sp>
      <p:pic>
        <p:nvPicPr>
          <p:cNvPr id="6" name="Picture 87" descr="图片3副本"/>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182225" y="6388100"/>
            <a:ext cx="1295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5"/>
          <p:cNvSpPr txBox="1">
            <a:spLocks noChangeArrowheads="1"/>
          </p:cNvSpPr>
          <p:nvPr userDrawn="1"/>
        </p:nvSpPr>
        <p:spPr bwMode="auto">
          <a:xfrm>
            <a:off x="4683125" y="6480175"/>
            <a:ext cx="2640013" cy="215900"/>
          </a:xfrm>
          <a:prstGeom prst="rect">
            <a:avLst/>
          </a:prstGeom>
          <a:noFill/>
          <a:ln>
            <a:noFill/>
          </a:ln>
          <a:extLst/>
        </p:spPr>
        <p:txBody>
          <a:bodyPr wrap="none" lIns="0" tIns="0" bIns="0">
            <a:spAutoFit/>
          </a:bodyPr>
          <a:lstStyle>
            <a:lvl1pPr algn="ctr">
              <a:defRPr b="1">
                <a:solidFill>
                  <a:schemeClr val="tx1"/>
                </a:solidFill>
                <a:latin typeface="Trebuchet MS" panose="020B0603020202020204" pitchFamily="34" charset="0"/>
                <a:ea typeface="华文细黑" panose="02010600040101010101" pitchFamily="2" charset="-122"/>
              </a:defRPr>
            </a:lvl1pPr>
            <a:lvl2pPr marL="742950" indent="-285750" algn="ctr">
              <a:defRPr b="1">
                <a:solidFill>
                  <a:schemeClr val="tx1"/>
                </a:solidFill>
                <a:latin typeface="Trebuchet MS" panose="020B0603020202020204" pitchFamily="34" charset="0"/>
                <a:ea typeface="华文细黑" panose="02010600040101010101" pitchFamily="2" charset="-122"/>
              </a:defRPr>
            </a:lvl2pPr>
            <a:lvl3pPr marL="1143000" indent="-228600" algn="ctr">
              <a:defRPr b="1">
                <a:solidFill>
                  <a:schemeClr val="tx1"/>
                </a:solidFill>
                <a:latin typeface="Trebuchet MS" panose="020B0603020202020204" pitchFamily="34" charset="0"/>
                <a:ea typeface="华文细黑" panose="02010600040101010101" pitchFamily="2" charset="-122"/>
              </a:defRPr>
            </a:lvl3pPr>
            <a:lvl4pPr marL="1600200" indent="-228600" algn="ctr">
              <a:defRPr b="1">
                <a:solidFill>
                  <a:schemeClr val="tx1"/>
                </a:solidFill>
                <a:latin typeface="Trebuchet MS" panose="020B0603020202020204" pitchFamily="34" charset="0"/>
                <a:ea typeface="华文细黑" panose="02010600040101010101" pitchFamily="2" charset="-122"/>
              </a:defRPr>
            </a:lvl4pPr>
            <a:lvl5pPr marL="2057400" indent="-228600" algn="ctr">
              <a:defRPr b="1">
                <a:solidFill>
                  <a:schemeClr val="tx1"/>
                </a:solidFill>
                <a:latin typeface="Trebuchet MS" panose="020B0603020202020204" pitchFamily="34" charset="0"/>
                <a:ea typeface="华文细黑" panose="02010600040101010101" pitchFamily="2" charset="-122"/>
              </a:defRPr>
            </a:lvl5pPr>
            <a:lvl6pPr marL="25146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6pPr>
            <a:lvl7pPr marL="29718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7pPr>
            <a:lvl8pPr marL="34290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8pPr>
            <a:lvl9pPr marL="38862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9pPr>
          </a:lstStyle>
          <a:p>
            <a:pPr>
              <a:defRPr/>
            </a:pPr>
            <a:r>
              <a:rPr lang="en-US" altLang="zh-CN" sz="1400" b="0" smtClean="0">
                <a:solidFill>
                  <a:srgbClr val="595959"/>
                </a:solidFill>
                <a:latin typeface="Calibri" panose="020F0502020204030204" pitchFamily="34" charset="0"/>
                <a:ea typeface="MS PGothic" panose="020B0600070205080204" pitchFamily="34" charset="-128"/>
                <a:cs typeface="Calibri" panose="020F0502020204030204" pitchFamily="34" charset="0"/>
              </a:rPr>
              <a:t>HUAWEI TECHNOLOGIES CO., LTD.</a:t>
            </a:r>
          </a:p>
        </p:txBody>
      </p:sp>
    </p:spTree>
    <p:extLst>
      <p:ext uri="{BB962C8B-B14F-4D97-AF65-F5344CB8AC3E}">
        <p14:creationId xmlns:p14="http://schemas.microsoft.com/office/powerpoint/2010/main" val="1143514406"/>
      </p:ext>
    </p:extLst>
  </p:cSld>
  <p:clrMapOvr>
    <a:masterClrMapping/>
  </p:clrMapOvr>
  <p:transition advClick="0"/>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a:xfrm>
            <a:off x="501657" y="160375"/>
            <a:ext cx="11499850" cy="792346"/>
          </a:xfrm>
          <a:prstGeom prst="rect">
            <a:avLst/>
          </a:prstGeom>
        </p:spPr>
        <p:txBody>
          <a:bodyPr/>
          <a:lstStyle>
            <a:lvl1pPr>
              <a:defRPr>
                <a:latin typeface="黑体" pitchFamily="49" charset="-122"/>
                <a:ea typeface="黑体" pitchFamily="49" charset="-122"/>
              </a:defRPr>
            </a:lvl1pPr>
          </a:lstStyle>
          <a:p>
            <a:r>
              <a:rPr lang="zh-CN" altLang="en-US" dirty="0" smtClean="0"/>
              <a:t>单击此处编辑母版标题样式</a:t>
            </a:r>
            <a:endParaRPr lang="zh-CN" altLang="en-US" dirty="0"/>
          </a:p>
        </p:txBody>
      </p:sp>
      <p:sp>
        <p:nvSpPr>
          <p:cNvPr id="4" name="内容占位符 2"/>
          <p:cNvSpPr>
            <a:spLocks noGrp="1"/>
          </p:cNvSpPr>
          <p:nvPr>
            <p:ph idx="1"/>
          </p:nvPr>
        </p:nvSpPr>
        <p:spPr>
          <a:xfrm>
            <a:off x="520699" y="1105160"/>
            <a:ext cx="11480800" cy="5022432"/>
          </a:xfrm>
          <a:prstGeom prst="rect">
            <a:avLst/>
          </a:prstGeom>
        </p:spPr>
        <p:txBody>
          <a:bodyPr/>
          <a:lstStyle>
            <a:lvl1pPr>
              <a:lnSpc>
                <a:spcPct val="130000"/>
              </a:lnSpc>
              <a:buFont typeface="Wingdings" pitchFamily="2" charset="2"/>
              <a:buChar char="Ø"/>
              <a:defRPr>
                <a:latin typeface="+mn-lt"/>
                <a:ea typeface="华文细黑" pitchFamily="2" charset="-122"/>
              </a:defRPr>
            </a:lvl1pPr>
            <a:lvl2pPr>
              <a:lnSpc>
                <a:spcPct val="130000"/>
              </a:lnSpc>
              <a:buFont typeface="Wingdings" pitchFamily="2" charset="2"/>
              <a:buChar char="p"/>
              <a:defRPr>
                <a:latin typeface="+mn-lt"/>
                <a:ea typeface="华文细黑" pitchFamily="2" charset="-122"/>
              </a:defRPr>
            </a:lvl2pPr>
            <a:lvl3pPr>
              <a:lnSpc>
                <a:spcPct val="130000"/>
              </a:lnSpc>
              <a:buFont typeface="Wingdings" pitchFamily="2" charset="2"/>
              <a:buChar char="ü"/>
              <a:defRPr>
                <a:latin typeface="+mn-lt"/>
                <a:ea typeface="华文细黑" pitchFamily="2" charset="-122"/>
              </a:defRPr>
            </a:lvl3pPr>
            <a:lvl4pPr>
              <a:lnSpc>
                <a:spcPct val="130000"/>
              </a:lnSpc>
              <a:defRPr>
                <a:latin typeface="+mn-lt"/>
                <a:ea typeface="华文细黑" pitchFamily="2" charset="-122"/>
              </a:defRPr>
            </a:lvl4pPr>
            <a:lvl5pPr>
              <a:lnSpc>
                <a:spcPct val="130000"/>
              </a:lnSpc>
              <a:defRPr>
                <a:latin typeface="+mn-lt"/>
                <a:ea typeface="华文细黑"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59617979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9950" y="44462"/>
            <a:ext cx="10755467" cy="114326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9950" y="1600575"/>
            <a:ext cx="10755467" cy="4527011"/>
          </a:xfrm>
        </p:spPr>
        <p:txBody>
          <a:bodyPr/>
          <a:lstStyle/>
          <a:p>
            <a:pPr lvl="0"/>
            <a:endParaRPr lang="zh-CN" altLang="en-US" noProof="0" smtClean="0"/>
          </a:p>
        </p:txBody>
      </p:sp>
      <p:sp>
        <p:nvSpPr>
          <p:cNvPr id="4" name="Rectangle 10"/>
          <p:cNvSpPr>
            <a:spLocks noGrp="1" noChangeArrowheads="1"/>
          </p:cNvSpPr>
          <p:nvPr>
            <p:ph type="dt" sz="half" idx="10"/>
          </p:nvPr>
        </p:nvSpPr>
        <p:spPr>
          <a:ln/>
        </p:spPr>
        <p:txBody>
          <a:bodyPr/>
          <a:lstStyle>
            <a:lvl1pPr>
              <a:defRPr/>
            </a:lvl1pPr>
          </a:lstStyle>
          <a:p>
            <a:endParaRPr lang="de-DE" altLang="zh-CN"/>
          </a:p>
          <a:p>
            <a:r>
              <a:rPr lang="de-DE" altLang="zh-CN"/>
              <a:t>Page </a:t>
            </a:r>
            <a:fld id="{9CF55A79-7DF6-42B9-B144-ECEBD27E2161}" type="slidenum">
              <a:rPr lang="de-DE" altLang="zh-CN"/>
              <a:pPr/>
              <a:t>‹#›</a:t>
            </a:fld>
            <a:endParaRPr lang="en-GB" altLang="zh-CN"/>
          </a:p>
        </p:txBody>
      </p:sp>
    </p:spTree>
    <p:extLst>
      <p:ext uri="{BB962C8B-B14F-4D97-AF65-F5344CB8AC3E}">
        <p14:creationId xmlns:p14="http://schemas.microsoft.com/office/powerpoint/2010/main" val="169715204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
        <p:nvSpPr>
          <p:cNvPr id="2" name="标题 1"/>
          <p:cNvSpPr>
            <a:spLocks noGrp="1"/>
          </p:cNvSpPr>
          <p:nvPr>
            <p:ph type="title"/>
          </p:nvPr>
        </p:nvSpPr>
        <p:spPr>
          <a:xfrm>
            <a:off x="501657" y="160375"/>
            <a:ext cx="11499850" cy="792346"/>
          </a:xfrm>
          <a:prstGeom prst="rect">
            <a:avLst/>
          </a:prstGeom>
        </p:spPr>
        <p:txBody>
          <a:bodyPr/>
          <a:lstStyle>
            <a:lvl1pPr>
              <a:defRPr>
                <a:latin typeface="黑体" pitchFamily="49" charset="-122"/>
                <a:ea typeface="黑体" pitchFamily="49" charset="-122"/>
              </a:defRPr>
            </a:lvl1pPr>
          </a:lstStyle>
          <a:p>
            <a:r>
              <a:rPr lang="zh-CN" altLang="en-US" dirty="0" smtClean="0"/>
              <a:t>单击此处编辑母版标题样式</a:t>
            </a:r>
            <a:endParaRPr lang="zh-CN" altLang="en-US" dirty="0"/>
          </a:p>
        </p:txBody>
      </p:sp>
      <p:sp>
        <p:nvSpPr>
          <p:cNvPr id="4" name="内容占位符 2"/>
          <p:cNvSpPr>
            <a:spLocks noGrp="1"/>
          </p:cNvSpPr>
          <p:nvPr>
            <p:ph idx="1"/>
          </p:nvPr>
        </p:nvSpPr>
        <p:spPr>
          <a:xfrm>
            <a:off x="520699" y="1105160"/>
            <a:ext cx="11480800" cy="5022432"/>
          </a:xfrm>
          <a:prstGeom prst="rect">
            <a:avLst/>
          </a:prstGeom>
        </p:spPr>
        <p:txBody>
          <a:bodyPr/>
          <a:lstStyle>
            <a:lvl1pPr>
              <a:lnSpc>
                <a:spcPct val="130000"/>
              </a:lnSpc>
              <a:buFont typeface="Wingdings" pitchFamily="2" charset="2"/>
              <a:buChar char="Ø"/>
              <a:defRPr>
                <a:latin typeface="+mn-lt"/>
                <a:ea typeface="华文细黑" pitchFamily="2" charset="-122"/>
              </a:defRPr>
            </a:lvl1pPr>
            <a:lvl2pPr>
              <a:lnSpc>
                <a:spcPct val="130000"/>
              </a:lnSpc>
              <a:buFont typeface="Wingdings" pitchFamily="2" charset="2"/>
              <a:buChar char="p"/>
              <a:defRPr>
                <a:latin typeface="+mn-lt"/>
                <a:ea typeface="华文细黑" pitchFamily="2" charset="-122"/>
              </a:defRPr>
            </a:lvl2pPr>
            <a:lvl3pPr>
              <a:lnSpc>
                <a:spcPct val="130000"/>
              </a:lnSpc>
              <a:buFont typeface="Wingdings" pitchFamily="2" charset="2"/>
              <a:buChar char="ü"/>
              <a:defRPr>
                <a:latin typeface="+mn-lt"/>
                <a:ea typeface="华文细黑" pitchFamily="2" charset="-122"/>
              </a:defRPr>
            </a:lvl3pPr>
            <a:lvl4pPr>
              <a:lnSpc>
                <a:spcPct val="130000"/>
              </a:lnSpc>
              <a:defRPr>
                <a:latin typeface="+mn-lt"/>
                <a:ea typeface="华文细黑" pitchFamily="2" charset="-122"/>
              </a:defRPr>
            </a:lvl4pPr>
            <a:lvl5pPr>
              <a:lnSpc>
                <a:spcPct val="130000"/>
              </a:lnSpc>
              <a:defRPr>
                <a:latin typeface="+mn-lt"/>
                <a:ea typeface="华文细黑"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525104916"/>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3_仅标题">
    <p:spTree>
      <p:nvGrpSpPr>
        <p:cNvPr id="1" name=""/>
        <p:cNvGrpSpPr/>
        <p:nvPr/>
      </p:nvGrpSpPr>
      <p:grpSpPr>
        <a:xfrm>
          <a:off x="0" y="0"/>
          <a:ext cx="0" cy="0"/>
          <a:chOff x="0" y="0"/>
          <a:chExt cx="0" cy="0"/>
        </a:xfrm>
      </p:grpSpPr>
      <p:sp>
        <p:nvSpPr>
          <p:cNvPr id="2" name="标题 1"/>
          <p:cNvSpPr>
            <a:spLocks noGrp="1"/>
          </p:cNvSpPr>
          <p:nvPr>
            <p:ph type="title"/>
          </p:nvPr>
        </p:nvSpPr>
        <p:spPr>
          <a:xfrm>
            <a:off x="501657" y="160375"/>
            <a:ext cx="11499850" cy="792346"/>
          </a:xfrm>
          <a:prstGeom prst="rect">
            <a:avLst/>
          </a:prstGeom>
        </p:spPr>
        <p:txBody>
          <a:bodyPr/>
          <a:lstStyle>
            <a:lvl1pPr>
              <a:defRPr>
                <a:latin typeface="黑体" pitchFamily="49" charset="-122"/>
                <a:ea typeface="黑体" pitchFamily="49" charset="-122"/>
              </a:defRPr>
            </a:lvl1pPr>
          </a:lstStyle>
          <a:p>
            <a:r>
              <a:rPr lang="zh-CN" altLang="en-US" dirty="0" smtClean="0"/>
              <a:t>单击此处编辑母版标题样式</a:t>
            </a:r>
            <a:endParaRPr lang="zh-CN" altLang="en-US" dirty="0"/>
          </a:p>
        </p:txBody>
      </p:sp>
      <p:sp>
        <p:nvSpPr>
          <p:cNvPr id="4" name="内容占位符 2"/>
          <p:cNvSpPr>
            <a:spLocks noGrp="1"/>
          </p:cNvSpPr>
          <p:nvPr>
            <p:ph idx="1"/>
          </p:nvPr>
        </p:nvSpPr>
        <p:spPr>
          <a:xfrm>
            <a:off x="520699" y="1105160"/>
            <a:ext cx="11480800" cy="5022432"/>
          </a:xfrm>
          <a:prstGeom prst="rect">
            <a:avLst/>
          </a:prstGeom>
        </p:spPr>
        <p:txBody>
          <a:bodyPr/>
          <a:lstStyle>
            <a:lvl1pPr>
              <a:lnSpc>
                <a:spcPct val="130000"/>
              </a:lnSpc>
              <a:buFont typeface="Wingdings" pitchFamily="2" charset="2"/>
              <a:buChar char="Ø"/>
              <a:defRPr>
                <a:latin typeface="+mn-lt"/>
                <a:ea typeface="华文细黑" pitchFamily="2" charset="-122"/>
              </a:defRPr>
            </a:lvl1pPr>
            <a:lvl2pPr>
              <a:lnSpc>
                <a:spcPct val="130000"/>
              </a:lnSpc>
              <a:buFont typeface="Wingdings" pitchFamily="2" charset="2"/>
              <a:buChar char="p"/>
              <a:defRPr>
                <a:latin typeface="+mn-lt"/>
                <a:ea typeface="华文细黑" pitchFamily="2" charset="-122"/>
              </a:defRPr>
            </a:lvl2pPr>
            <a:lvl3pPr>
              <a:lnSpc>
                <a:spcPct val="130000"/>
              </a:lnSpc>
              <a:buFont typeface="Wingdings" pitchFamily="2" charset="2"/>
              <a:buChar char="ü"/>
              <a:defRPr>
                <a:latin typeface="+mn-lt"/>
                <a:ea typeface="华文细黑" pitchFamily="2" charset="-122"/>
              </a:defRPr>
            </a:lvl3pPr>
            <a:lvl4pPr>
              <a:lnSpc>
                <a:spcPct val="130000"/>
              </a:lnSpc>
              <a:defRPr>
                <a:latin typeface="+mn-lt"/>
                <a:ea typeface="华文细黑" pitchFamily="2" charset="-122"/>
              </a:defRPr>
            </a:lvl4pPr>
            <a:lvl5pPr>
              <a:lnSpc>
                <a:spcPct val="130000"/>
              </a:lnSpc>
              <a:defRPr>
                <a:latin typeface="+mn-lt"/>
                <a:ea typeface="华文细黑"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30842586"/>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5" name="标题 1"/>
          <p:cNvSpPr>
            <a:spLocks noGrp="1"/>
          </p:cNvSpPr>
          <p:nvPr>
            <p:ph type="title"/>
          </p:nvPr>
        </p:nvSpPr>
        <p:spPr>
          <a:xfrm>
            <a:off x="829114" y="6"/>
            <a:ext cx="10756499" cy="589327"/>
          </a:xfrm>
          <a:prstGeom prst="rect">
            <a:avLst/>
          </a:prstGeom>
          <a:noFill/>
          <a:ln w="9525">
            <a:noFill/>
            <a:miter lim="800000"/>
            <a:headEnd/>
            <a:tailEnd/>
          </a:ln>
        </p:spPr>
        <p:txBody>
          <a:bodyPr vert="horz" wrap="square" lIns="70906" tIns="35468" rIns="70906" bIns="35468" numCol="1" anchor="ctr" anchorCtr="0" compatLnSpc="1">
            <a:prstTxWarp prst="textNoShape">
              <a:avLst/>
            </a:prstTxWarp>
          </a:bodyPr>
          <a:lstStyle>
            <a:lvl1pPr marL="459357" indent="-459357" algn="l" defTabSz="791394" rtl="0" eaLnBrk="1" fontAlgn="base" hangingPunct="1">
              <a:spcBef>
                <a:spcPct val="0"/>
              </a:spcBef>
              <a:spcAft>
                <a:spcPct val="0"/>
              </a:spcAft>
              <a:defRPr lang="zh-CN" altLang="en-US" sz="3467" b="1" dirty="0">
                <a:solidFill>
                  <a:srgbClr val="990000"/>
                </a:solidFill>
                <a:latin typeface="+mj-lt"/>
                <a:ea typeface="黑体" pitchFamily="49" charset="-122"/>
                <a:cs typeface="+mj-cs"/>
              </a:defRPr>
            </a:lvl1pPr>
          </a:lstStyle>
          <a:p>
            <a:r>
              <a:rPr lang="zh-CN" altLang="en-US" smtClean="0"/>
              <a:t>单击此处编辑母版标题样式</a:t>
            </a:r>
            <a:endParaRPr lang="zh-CN" altLang="en-US" dirty="0"/>
          </a:p>
        </p:txBody>
      </p:sp>
      <p:sp>
        <p:nvSpPr>
          <p:cNvPr id="6" name="内容占位符 2"/>
          <p:cNvSpPr>
            <a:spLocks noGrp="1"/>
          </p:cNvSpPr>
          <p:nvPr>
            <p:ph idx="1"/>
          </p:nvPr>
        </p:nvSpPr>
        <p:spPr>
          <a:xfrm>
            <a:off x="829114" y="1600578"/>
            <a:ext cx="10756499" cy="4526784"/>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9"/>
          <p:cNvSpPr>
            <a:spLocks noGrp="1" noChangeArrowheads="1"/>
          </p:cNvSpPr>
          <p:nvPr>
            <p:ph type="dt" sz="half" idx="10"/>
          </p:nvPr>
        </p:nvSpPr>
        <p:spPr>
          <a:xfrm>
            <a:off x="8150225" y="6437313"/>
            <a:ext cx="1477963" cy="274637"/>
          </a:xfrm>
          <a:prstGeom prst="rect">
            <a:avLst/>
          </a:prstGeom>
        </p:spPr>
        <p:txBody>
          <a:bodyPr vert="horz" wrap="square" lIns="91434" tIns="45717" rIns="91434" bIns="45717" numCol="1" anchor="t" anchorCtr="0" compatLnSpc="1">
            <a:prstTxWarp prst="textNoShape">
              <a:avLst/>
            </a:prstTxWarp>
          </a:bodyPr>
          <a:lstStyle>
            <a:lvl1pPr>
              <a:defRPr b="1">
                <a:solidFill>
                  <a:srgbClr val="000000"/>
                </a:solidFill>
                <a:latin typeface="Trebuchet MS" panose="020B0603020202020204" pitchFamily="34" charset="0"/>
                <a:ea typeface="华文细黑" panose="02010600040101010101" pitchFamily="2" charset="-122"/>
              </a:defRPr>
            </a:lvl1pPr>
          </a:lstStyle>
          <a:p>
            <a:endParaRPr lang="de-DE" altLang="zh-CN"/>
          </a:p>
          <a:p>
            <a:r>
              <a:rPr lang="de-DE" altLang="zh-CN"/>
              <a:t>Page </a:t>
            </a:r>
            <a:fld id="{B19E8F21-6511-4CDD-A420-F0FE4ADFDAE4}" type="slidenum">
              <a:rPr lang="de-DE" altLang="zh-CN"/>
              <a:pPr/>
              <a:t>‹#›</a:t>
            </a:fld>
            <a:endParaRPr lang="en-GB" altLang="zh-CN"/>
          </a:p>
        </p:txBody>
      </p:sp>
    </p:spTree>
    <p:extLst>
      <p:ext uri="{BB962C8B-B14F-4D97-AF65-F5344CB8AC3E}">
        <p14:creationId xmlns:p14="http://schemas.microsoft.com/office/powerpoint/2010/main" val="1283506377"/>
      </p:ext>
    </p:extLst>
  </p:cSld>
  <p:clrMapOvr>
    <a:masterClrMapping/>
  </p:clrMapOvr>
  <p:transition advClick="0"/>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pic>
        <p:nvPicPr>
          <p:cNvPr id="3" name="Picture 4" descr="8"/>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261600" y="6376988"/>
            <a:ext cx="1547813"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userDrawn="1"/>
        </p:nvSpPr>
        <p:spPr bwMode="auto">
          <a:xfrm>
            <a:off x="0" y="792163"/>
            <a:ext cx="12195175" cy="36512"/>
          </a:xfrm>
          <a:prstGeom prst="rect">
            <a:avLst/>
          </a:prstGeom>
          <a:gradFill flip="none" rotWithShape="1">
            <a:gsLst>
              <a:gs pos="43000">
                <a:schemeClr val="bg1">
                  <a:lumMod val="65000"/>
                </a:schemeClr>
              </a:gs>
              <a:gs pos="83000">
                <a:schemeClr val="bg1"/>
              </a:gs>
            </a:gsLst>
            <a:lin ang="0" scaled="1"/>
            <a:tileRect/>
          </a:gradFill>
          <a:ln w="9525" cap="flat" cmpd="sng" algn="ctr">
            <a:noFill/>
            <a:prstDash val="solid"/>
            <a:round/>
            <a:headEnd type="none" w="med" len="med"/>
            <a:tailEnd type="none" w="med" len="med"/>
          </a:ln>
          <a:effectLst/>
        </p:spPr>
        <p:txBody>
          <a:bodyPr lIns="0" tIns="0" rIns="0" bIns="0" anchor="ctr"/>
          <a:lstStyle/>
          <a:p>
            <a:pPr algn="ctr" defTabSz="877888">
              <a:defRPr/>
            </a:pPr>
            <a:endParaRPr lang="zh-CN" altLang="en-US" dirty="0">
              <a:solidFill>
                <a:srgbClr val="000000"/>
              </a:solidFill>
              <a:latin typeface="微软雅黑" pitchFamily="34" charset="-122"/>
              <a:ea typeface="微软雅黑" pitchFamily="34" charset="-122"/>
            </a:endParaRPr>
          </a:p>
        </p:txBody>
      </p:sp>
      <p:pic>
        <p:nvPicPr>
          <p:cNvPr id="5" name="Picture 2" descr="dd"/>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0" y="6364288"/>
            <a:ext cx="1219517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3"/>
          <p:cNvSpPr txBox="1">
            <a:spLocks noChangeArrowheads="1"/>
          </p:cNvSpPr>
          <p:nvPr userDrawn="1"/>
        </p:nvSpPr>
        <p:spPr bwMode="auto">
          <a:xfrm>
            <a:off x="403225" y="6473825"/>
            <a:ext cx="2781300" cy="266700"/>
          </a:xfrm>
          <a:prstGeom prst="rect">
            <a:avLst/>
          </a:prstGeom>
          <a:noFill/>
          <a:ln>
            <a:noFill/>
          </a:ln>
          <a:extLst/>
        </p:spPr>
        <p:txBody>
          <a:bodyPr lIns="80062" tIns="40034" rIns="80062" bIns="40034">
            <a:spAutoFit/>
          </a:bodyPr>
          <a:lstStyle>
            <a:lvl1pPr defTabSz="800100">
              <a:defRPr>
                <a:solidFill>
                  <a:schemeClr val="tx1"/>
                </a:solidFill>
                <a:latin typeface="Arial" panose="020B0604020202020204" pitchFamily="34" charset="0"/>
                <a:ea typeface="宋体" panose="02010600030101010101" pitchFamily="2" charset="-122"/>
              </a:defRPr>
            </a:lvl1pPr>
            <a:lvl2pPr defTabSz="800100">
              <a:defRPr>
                <a:solidFill>
                  <a:schemeClr val="tx1"/>
                </a:solidFill>
                <a:latin typeface="Arial" panose="020B0604020202020204" pitchFamily="34" charset="0"/>
                <a:ea typeface="宋体" panose="02010600030101010101" pitchFamily="2" charset="-122"/>
              </a:defRPr>
            </a:lvl2pPr>
            <a:lvl3pPr defTabSz="800100">
              <a:defRPr>
                <a:solidFill>
                  <a:schemeClr val="tx1"/>
                </a:solidFill>
                <a:latin typeface="Arial" panose="020B0604020202020204" pitchFamily="34" charset="0"/>
                <a:ea typeface="宋体" panose="02010600030101010101" pitchFamily="2" charset="-122"/>
              </a:defRPr>
            </a:lvl3pPr>
            <a:lvl4pPr defTabSz="800100">
              <a:defRPr>
                <a:solidFill>
                  <a:schemeClr val="tx1"/>
                </a:solidFill>
                <a:latin typeface="Arial" panose="020B0604020202020204" pitchFamily="34" charset="0"/>
                <a:ea typeface="宋体" panose="02010600030101010101" pitchFamily="2" charset="-122"/>
              </a:defRPr>
            </a:lvl4pPr>
            <a:lvl5pPr defTabSz="800100">
              <a:defRPr>
                <a:solidFill>
                  <a:schemeClr val="tx1"/>
                </a:solidFill>
                <a:latin typeface="Arial" panose="020B0604020202020204" pitchFamily="34" charset="0"/>
                <a:ea typeface="宋体" panose="02010600030101010101" pitchFamily="2" charset="-122"/>
              </a:defRPr>
            </a:lvl5pPr>
            <a:lvl6pPr marL="2276475" indent="1588"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200" smtClean="0">
                <a:solidFill>
                  <a:srgbClr val="7F7F7F"/>
                </a:solidFill>
                <a:latin typeface="Arial Unicode MS" panose="020B0604020202020204" pitchFamily="34" charset="-122"/>
                <a:ea typeface="Arial Unicode MS" panose="020B0604020202020204" pitchFamily="34" charset="-122"/>
                <a:cs typeface="Arial Unicode MS" panose="020B0604020202020204" pitchFamily="34" charset="-122"/>
              </a:rPr>
              <a:t>HUAWEI TECHNOLOGIES CO., LTD.</a:t>
            </a:r>
            <a:endParaRPr lang="en-US" altLang="zh-CN" sz="2200" smtClean="0">
              <a:solidFill>
                <a:srgbClr val="7F7F7F"/>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7" name="Picture 4" descr="8"/>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337800" y="6430963"/>
            <a:ext cx="1547813"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6"/>
          <p:cNvSpPr>
            <a:spLocks noChangeArrowheads="1"/>
          </p:cNvSpPr>
          <p:nvPr userDrawn="1"/>
        </p:nvSpPr>
        <p:spPr bwMode="auto">
          <a:xfrm>
            <a:off x="4594225" y="6473825"/>
            <a:ext cx="1992313" cy="266700"/>
          </a:xfrm>
          <a:prstGeom prst="rect">
            <a:avLst/>
          </a:prstGeom>
          <a:noFill/>
          <a:ln>
            <a:noFill/>
          </a:ln>
          <a:extLst/>
        </p:spPr>
        <p:txBody>
          <a:bodyPr lIns="80062" tIns="40034" rIns="80062" bIns="40034">
            <a:spAutoFit/>
          </a:bodyPr>
          <a:lstStyle>
            <a:lvl1pPr defTabSz="800100">
              <a:defRPr>
                <a:solidFill>
                  <a:schemeClr val="tx1"/>
                </a:solidFill>
                <a:latin typeface="Arial" panose="020B0604020202020204" pitchFamily="34" charset="0"/>
                <a:ea typeface="宋体" panose="02010600030101010101" pitchFamily="2" charset="-122"/>
              </a:defRPr>
            </a:lvl1pPr>
            <a:lvl2pPr defTabSz="800100">
              <a:defRPr>
                <a:solidFill>
                  <a:schemeClr val="tx1"/>
                </a:solidFill>
                <a:latin typeface="Arial" panose="020B0604020202020204" pitchFamily="34" charset="0"/>
                <a:ea typeface="宋体" panose="02010600030101010101" pitchFamily="2" charset="-122"/>
              </a:defRPr>
            </a:lvl2pPr>
            <a:lvl3pPr defTabSz="800100">
              <a:defRPr>
                <a:solidFill>
                  <a:schemeClr val="tx1"/>
                </a:solidFill>
                <a:latin typeface="Arial" panose="020B0604020202020204" pitchFamily="34" charset="0"/>
                <a:ea typeface="宋体" panose="02010600030101010101" pitchFamily="2" charset="-122"/>
              </a:defRPr>
            </a:lvl3pPr>
            <a:lvl4pPr defTabSz="800100">
              <a:defRPr>
                <a:solidFill>
                  <a:schemeClr val="tx1"/>
                </a:solidFill>
                <a:latin typeface="Arial" panose="020B0604020202020204" pitchFamily="34" charset="0"/>
                <a:ea typeface="宋体" panose="02010600030101010101" pitchFamily="2" charset="-122"/>
              </a:defRPr>
            </a:lvl4pPr>
            <a:lvl5pPr defTabSz="800100">
              <a:defRPr>
                <a:solidFill>
                  <a:schemeClr val="tx1"/>
                </a:solidFill>
                <a:latin typeface="Arial" panose="020B0604020202020204" pitchFamily="34" charset="0"/>
                <a:ea typeface="宋体" panose="02010600030101010101" pitchFamily="2" charset="-122"/>
              </a:defRPr>
            </a:lvl5pPr>
            <a:lvl6pPr marL="2276475" indent="1588"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200" smtClean="0">
                <a:solidFill>
                  <a:srgbClr val="7F7F7F"/>
                </a:solidFill>
                <a:latin typeface="Arial Unicode MS" panose="020B0604020202020204" pitchFamily="34" charset="-122"/>
                <a:ea typeface="Arial Unicode MS" panose="020B0604020202020204" pitchFamily="34" charset="-122"/>
                <a:cs typeface="Arial Unicode MS" panose="020B0604020202020204" pitchFamily="34" charset="-122"/>
              </a:rPr>
              <a:t>HUAWEI CONFIDENTIAL </a:t>
            </a:r>
          </a:p>
        </p:txBody>
      </p:sp>
      <p:sp>
        <p:nvSpPr>
          <p:cNvPr id="9" name="Rectangle 5"/>
          <p:cNvSpPr txBox="1">
            <a:spLocks noChangeArrowheads="1"/>
          </p:cNvSpPr>
          <p:nvPr userDrawn="1"/>
        </p:nvSpPr>
        <p:spPr bwMode="auto">
          <a:xfrm>
            <a:off x="7932738" y="6483350"/>
            <a:ext cx="1079500" cy="236538"/>
          </a:xfrm>
          <a:prstGeom prst="rect">
            <a:avLst/>
          </a:prstGeom>
          <a:noFill/>
          <a:ln w="9525">
            <a:noFill/>
            <a:miter lim="800000"/>
            <a:headEnd/>
            <a:tailEnd/>
          </a:ln>
        </p:spPr>
        <p:txBody>
          <a:bodyPr lIns="80062" tIns="40034" rIns="80062" bIns="40034">
            <a:spAutoFit/>
          </a:bodyPr>
          <a:lstStyle>
            <a:lvl1pPr defTabSz="800100">
              <a:defRPr>
                <a:solidFill>
                  <a:schemeClr val="tx1"/>
                </a:solidFill>
                <a:latin typeface="Arial" panose="020B0604020202020204" pitchFamily="34" charset="0"/>
                <a:ea typeface="宋体" panose="02010600030101010101" pitchFamily="2" charset="-122"/>
              </a:defRPr>
            </a:lvl1pPr>
            <a:lvl2pPr marL="742950" indent="-285750" defTabSz="800100">
              <a:defRPr>
                <a:solidFill>
                  <a:schemeClr val="tx1"/>
                </a:solidFill>
                <a:latin typeface="Arial" panose="020B0604020202020204" pitchFamily="34" charset="0"/>
                <a:ea typeface="宋体" panose="02010600030101010101" pitchFamily="2" charset="-122"/>
              </a:defRPr>
            </a:lvl2pPr>
            <a:lvl3pPr marL="1143000" indent="-228600" defTabSz="800100">
              <a:defRPr>
                <a:solidFill>
                  <a:schemeClr val="tx1"/>
                </a:solidFill>
                <a:latin typeface="Arial" panose="020B0604020202020204" pitchFamily="34" charset="0"/>
                <a:ea typeface="宋体" panose="02010600030101010101" pitchFamily="2" charset="-122"/>
              </a:defRPr>
            </a:lvl3pPr>
            <a:lvl4pPr marL="1600200" indent="-228600" defTabSz="800100">
              <a:defRPr>
                <a:solidFill>
                  <a:schemeClr val="tx1"/>
                </a:solidFill>
                <a:latin typeface="Arial" panose="020B0604020202020204" pitchFamily="34" charset="0"/>
                <a:ea typeface="宋体" panose="02010600030101010101" pitchFamily="2" charset="-122"/>
              </a:defRPr>
            </a:lvl4pPr>
            <a:lvl5pPr marL="2057400" indent="-228600" defTabSz="800100">
              <a:defRPr>
                <a:solidFill>
                  <a:schemeClr val="tx1"/>
                </a:solidFill>
                <a:latin typeface="Arial" panose="020B0604020202020204" pitchFamily="34" charset="0"/>
                <a:ea typeface="宋体" panose="02010600030101010101" pitchFamily="2" charset="-122"/>
              </a:defRPr>
            </a:lvl5pPr>
            <a:lvl6pPr marL="2514600" indent="-228600"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001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5000"/>
              </a:lnSpc>
            </a:pPr>
            <a:r>
              <a:rPr lang="en-US" altLang="zh-CN" sz="1200">
                <a:solidFill>
                  <a:srgbClr val="7F7F7F"/>
                </a:solidFill>
                <a:latin typeface="Arial Unicode MS" panose="020B0604020202020204" pitchFamily="34" charset="-122"/>
                <a:ea typeface="Arial Unicode MS" panose="020B0604020202020204" pitchFamily="34" charset="-122"/>
                <a:cs typeface="Arial Unicode MS" panose="020B0604020202020204" pitchFamily="34" charset="-122"/>
              </a:rPr>
              <a:t>PAGE OF </a:t>
            </a:r>
            <a:fld id="{24D4B0E6-D4A5-47A6-ADB9-AB5F799F3372}" type="slidenum">
              <a:rPr lang="en-US" altLang="zh-CN" sz="1200">
                <a:solidFill>
                  <a:srgbClr val="7F7F7F"/>
                </a:solidFill>
                <a:latin typeface="Arial Unicode MS" panose="020B0604020202020204" pitchFamily="34" charset="-122"/>
                <a:ea typeface="Arial Unicode MS" panose="020B0604020202020204" pitchFamily="34" charset="-122"/>
                <a:cs typeface="Arial Unicode MS" panose="020B0604020202020204" pitchFamily="34" charset="-122"/>
              </a:rPr>
              <a:pPr>
                <a:lnSpc>
                  <a:spcPct val="85000"/>
                </a:lnSpc>
              </a:pPr>
              <a:t>‹#›</a:t>
            </a:fld>
            <a:endParaRPr lang="en-US" altLang="zh-CN" sz="1200">
              <a:solidFill>
                <a:srgbClr val="7F7F7F"/>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0" name="标题 9"/>
          <p:cNvSpPr>
            <a:spLocks noGrp="1"/>
          </p:cNvSpPr>
          <p:nvPr>
            <p:ph type="title"/>
          </p:nvPr>
        </p:nvSpPr>
        <p:spPr>
          <a:xfrm>
            <a:off x="1" y="4"/>
            <a:ext cx="12195175" cy="829581"/>
          </a:xfrm>
          <a:prstGeom prst="rect">
            <a:avLst/>
          </a:prstGeom>
        </p:spPr>
        <p:txBody>
          <a:bodyPr anchor="ctr"/>
          <a:lstStyle>
            <a:lvl1pPr marL="85725" indent="0">
              <a:defRPr b="1">
                <a:solidFill>
                  <a:srgbClr val="9E0000"/>
                </a:solidFill>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3084592782"/>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3_空白">
    <p:spTree>
      <p:nvGrpSpPr>
        <p:cNvPr id="1" name=""/>
        <p:cNvGrpSpPr/>
        <p:nvPr/>
      </p:nvGrpSpPr>
      <p:grpSpPr>
        <a:xfrm>
          <a:off x="0" y="0"/>
          <a:ext cx="0" cy="0"/>
          <a:chOff x="0" y="0"/>
          <a:chExt cx="0" cy="0"/>
        </a:xfrm>
      </p:grpSpPr>
      <p:sp>
        <p:nvSpPr>
          <p:cNvPr id="10" name="标题 9"/>
          <p:cNvSpPr>
            <a:spLocks noGrp="1"/>
          </p:cNvSpPr>
          <p:nvPr>
            <p:ph type="title"/>
          </p:nvPr>
        </p:nvSpPr>
        <p:spPr>
          <a:xfrm>
            <a:off x="1" y="4"/>
            <a:ext cx="12195175" cy="829581"/>
          </a:xfrm>
          <a:prstGeom prst="rect">
            <a:avLst/>
          </a:prstGeom>
        </p:spPr>
        <p:txBody>
          <a:bodyPr anchor="ctr"/>
          <a:lstStyle>
            <a:lvl1pPr marL="85725" indent="0">
              <a:defRPr b="1">
                <a:solidFill>
                  <a:srgbClr val="9E0000"/>
                </a:solidFill>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1855776913"/>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4_仅标题">
    <p:spTree>
      <p:nvGrpSpPr>
        <p:cNvPr id="1" name=""/>
        <p:cNvGrpSpPr/>
        <p:nvPr/>
      </p:nvGrpSpPr>
      <p:grpSpPr>
        <a:xfrm>
          <a:off x="0" y="0"/>
          <a:ext cx="0" cy="0"/>
          <a:chOff x="0" y="0"/>
          <a:chExt cx="0" cy="0"/>
        </a:xfrm>
      </p:grpSpPr>
      <p:sp>
        <p:nvSpPr>
          <p:cNvPr id="2" name="标题 1"/>
          <p:cNvSpPr>
            <a:spLocks noGrp="1"/>
          </p:cNvSpPr>
          <p:nvPr>
            <p:ph type="title"/>
          </p:nvPr>
        </p:nvSpPr>
        <p:spPr>
          <a:xfrm>
            <a:off x="501657" y="160375"/>
            <a:ext cx="11499850" cy="792346"/>
          </a:xfrm>
          <a:prstGeom prst="rect">
            <a:avLst/>
          </a:prstGeom>
        </p:spPr>
        <p:txBody>
          <a:bodyPr/>
          <a:lstStyle>
            <a:lvl1pPr>
              <a:defRPr>
                <a:latin typeface="黑体" pitchFamily="49" charset="-122"/>
                <a:ea typeface="黑体" pitchFamily="49" charset="-122"/>
              </a:defRPr>
            </a:lvl1pPr>
          </a:lstStyle>
          <a:p>
            <a:r>
              <a:rPr lang="zh-CN" altLang="en-US" dirty="0" smtClean="0"/>
              <a:t>单击此处编辑母版标题样式</a:t>
            </a:r>
            <a:endParaRPr lang="zh-CN" altLang="en-US" dirty="0"/>
          </a:p>
        </p:txBody>
      </p:sp>
      <p:sp>
        <p:nvSpPr>
          <p:cNvPr id="4" name="内容占位符 2"/>
          <p:cNvSpPr>
            <a:spLocks noGrp="1"/>
          </p:cNvSpPr>
          <p:nvPr>
            <p:ph idx="1"/>
          </p:nvPr>
        </p:nvSpPr>
        <p:spPr>
          <a:xfrm>
            <a:off x="520699" y="1105160"/>
            <a:ext cx="11480800" cy="5022432"/>
          </a:xfrm>
          <a:prstGeom prst="rect">
            <a:avLst/>
          </a:prstGeom>
        </p:spPr>
        <p:txBody>
          <a:bodyPr/>
          <a:lstStyle>
            <a:lvl1pPr>
              <a:lnSpc>
                <a:spcPct val="130000"/>
              </a:lnSpc>
              <a:buFont typeface="Wingdings" pitchFamily="2" charset="2"/>
              <a:buChar char="Ø"/>
              <a:defRPr>
                <a:latin typeface="+mn-lt"/>
                <a:ea typeface="华文细黑" pitchFamily="2" charset="-122"/>
              </a:defRPr>
            </a:lvl1pPr>
            <a:lvl2pPr>
              <a:lnSpc>
                <a:spcPct val="130000"/>
              </a:lnSpc>
              <a:buFont typeface="Wingdings" pitchFamily="2" charset="2"/>
              <a:buChar char="p"/>
              <a:defRPr>
                <a:latin typeface="+mn-lt"/>
                <a:ea typeface="华文细黑" pitchFamily="2" charset="-122"/>
              </a:defRPr>
            </a:lvl2pPr>
            <a:lvl3pPr>
              <a:lnSpc>
                <a:spcPct val="130000"/>
              </a:lnSpc>
              <a:buFont typeface="Wingdings" pitchFamily="2" charset="2"/>
              <a:buChar char="ü"/>
              <a:defRPr>
                <a:latin typeface="+mn-lt"/>
                <a:ea typeface="华文细黑" pitchFamily="2" charset="-122"/>
              </a:defRPr>
            </a:lvl3pPr>
            <a:lvl4pPr>
              <a:lnSpc>
                <a:spcPct val="130000"/>
              </a:lnSpc>
              <a:defRPr>
                <a:latin typeface="+mn-lt"/>
                <a:ea typeface="华文细黑" pitchFamily="2" charset="-122"/>
              </a:defRPr>
            </a:lvl4pPr>
            <a:lvl5pPr>
              <a:lnSpc>
                <a:spcPct val="130000"/>
              </a:lnSpc>
              <a:defRPr>
                <a:latin typeface="+mn-lt"/>
                <a:ea typeface="华文细黑"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1035797037"/>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5_仅标题">
    <p:spTree>
      <p:nvGrpSpPr>
        <p:cNvPr id="1" name=""/>
        <p:cNvGrpSpPr/>
        <p:nvPr/>
      </p:nvGrpSpPr>
      <p:grpSpPr>
        <a:xfrm>
          <a:off x="0" y="0"/>
          <a:ext cx="0" cy="0"/>
          <a:chOff x="0" y="0"/>
          <a:chExt cx="0" cy="0"/>
        </a:xfrm>
      </p:grpSpPr>
      <p:sp>
        <p:nvSpPr>
          <p:cNvPr id="2" name="标题 1"/>
          <p:cNvSpPr>
            <a:spLocks noGrp="1"/>
          </p:cNvSpPr>
          <p:nvPr>
            <p:ph type="title"/>
          </p:nvPr>
        </p:nvSpPr>
        <p:spPr>
          <a:xfrm>
            <a:off x="501657" y="160375"/>
            <a:ext cx="11499850" cy="792346"/>
          </a:xfrm>
          <a:prstGeom prst="rect">
            <a:avLst/>
          </a:prstGeom>
        </p:spPr>
        <p:txBody>
          <a:bodyPr/>
          <a:lstStyle>
            <a:lvl1pPr>
              <a:defRPr>
                <a:latin typeface="黑体" pitchFamily="49" charset="-122"/>
                <a:ea typeface="黑体" pitchFamily="49" charset="-122"/>
              </a:defRPr>
            </a:lvl1pPr>
          </a:lstStyle>
          <a:p>
            <a:r>
              <a:rPr lang="zh-CN" altLang="en-US" dirty="0" smtClean="0"/>
              <a:t>单击此处编辑母版标题样式</a:t>
            </a:r>
            <a:endParaRPr lang="zh-CN" altLang="en-US" dirty="0"/>
          </a:p>
        </p:txBody>
      </p:sp>
      <p:sp>
        <p:nvSpPr>
          <p:cNvPr id="4" name="内容占位符 2"/>
          <p:cNvSpPr>
            <a:spLocks noGrp="1"/>
          </p:cNvSpPr>
          <p:nvPr>
            <p:ph idx="1"/>
          </p:nvPr>
        </p:nvSpPr>
        <p:spPr>
          <a:xfrm>
            <a:off x="520699" y="1105160"/>
            <a:ext cx="11480800" cy="5022432"/>
          </a:xfrm>
          <a:prstGeom prst="rect">
            <a:avLst/>
          </a:prstGeom>
        </p:spPr>
        <p:txBody>
          <a:bodyPr/>
          <a:lstStyle>
            <a:lvl1pPr>
              <a:lnSpc>
                <a:spcPct val="130000"/>
              </a:lnSpc>
              <a:buFont typeface="Wingdings" pitchFamily="2" charset="2"/>
              <a:buChar char="Ø"/>
              <a:defRPr>
                <a:latin typeface="+mn-lt"/>
                <a:ea typeface="华文细黑" pitchFamily="2" charset="-122"/>
              </a:defRPr>
            </a:lvl1pPr>
            <a:lvl2pPr>
              <a:lnSpc>
                <a:spcPct val="130000"/>
              </a:lnSpc>
              <a:buFont typeface="Wingdings" pitchFamily="2" charset="2"/>
              <a:buChar char="p"/>
              <a:defRPr>
                <a:latin typeface="+mn-lt"/>
                <a:ea typeface="华文细黑" pitchFamily="2" charset="-122"/>
              </a:defRPr>
            </a:lvl2pPr>
            <a:lvl3pPr>
              <a:lnSpc>
                <a:spcPct val="130000"/>
              </a:lnSpc>
              <a:buFont typeface="Wingdings" pitchFamily="2" charset="2"/>
              <a:buChar char="ü"/>
              <a:defRPr>
                <a:latin typeface="+mn-lt"/>
                <a:ea typeface="华文细黑" pitchFamily="2" charset="-122"/>
              </a:defRPr>
            </a:lvl3pPr>
            <a:lvl4pPr>
              <a:lnSpc>
                <a:spcPct val="130000"/>
              </a:lnSpc>
              <a:defRPr>
                <a:latin typeface="+mn-lt"/>
                <a:ea typeface="华文细黑" pitchFamily="2" charset="-122"/>
              </a:defRPr>
            </a:lvl4pPr>
            <a:lvl5pPr>
              <a:lnSpc>
                <a:spcPct val="130000"/>
              </a:lnSpc>
              <a:defRPr>
                <a:latin typeface="+mn-lt"/>
                <a:ea typeface="华文细黑" pitchFamily="2"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57388360"/>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6_标题和表格">
    <p:spTree>
      <p:nvGrpSpPr>
        <p:cNvPr id="1" name=""/>
        <p:cNvGrpSpPr/>
        <p:nvPr/>
      </p:nvGrpSpPr>
      <p:grpSpPr>
        <a:xfrm>
          <a:off x="0" y="0"/>
          <a:ext cx="0" cy="0"/>
          <a:chOff x="0" y="0"/>
          <a:chExt cx="0" cy="0"/>
        </a:xfrm>
      </p:grpSpPr>
      <p:sp>
        <p:nvSpPr>
          <p:cNvPr id="5" name="标题 1"/>
          <p:cNvSpPr>
            <a:spLocks noGrp="1"/>
          </p:cNvSpPr>
          <p:nvPr>
            <p:ph type="title"/>
          </p:nvPr>
        </p:nvSpPr>
        <p:spPr>
          <a:xfrm>
            <a:off x="829116" y="1"/>
            <a:ext cx="10756499" cy="589326"/>
          </a:xfrm>
          <a:prstGeom prst="rect">
            <a:avLst/>
          </a:prstGeom>
          <a:noFill/>
          <a:ln w="9525">
            <a:noFill/>
            <a:miter lim="800000"/>
            <a:headEnd/>
            <a:tailEnd/>
          </a:ln>
        </p:spPr>
        <p:txBody>
          <a:bodyPr vert="horz" wrap="square" lIns="94548" tIns="47295" rIns="94548" bIns="47295" numCol="1" anchor="ctr" anchorCtr="0" compatLnSpc="1">
            <a:prstTxWarp prst="textNoShape">
              <a:avLst/>
            </a:prstTxWarp>
          </a:bodyPr>
          <a:lstStyle>
            <a:lvl1pPr marL="459409" indent="-459409" algn="l" defTabSz="791487" rtl="0" eaLnBrk="1" fontAlgn="base" hangingPunct="1">
              <a:spcBef>
                <a:spcPct val="0"/>
              </a:spcBef>
              <a:spcAft>
                <a:spcPct val="0"/>
              </a:spcAft>
              <a:defRPr lang="zh-CN" altLang="en-US" sz="3500" b="1" dirty="0">
                <a:solidFill>
                  <a:srgbClr val="990000"/>
                </a:solidFill>
                <a:latin typeface="+mj-lt"/>
                <a:ea typeface="黑体" pitchFamily="49" charset="-122"/>
                <a:cs typeface="+mj-cs"/>
              </a:defRPr>
            </a:lvl1pPr>
          </a:lstStyle>
          <a:p>
            <a:r>
              <a:rPr lang="zh-CN" altLang="en-US" smtClean="0"/>
              <a:t>单击此处编辑母版标题样式</a:t>
            </a:r>
            <a:endParaRPr lang="zh-CN" altLang="en-US" dirty="0"/>
          </a:p>
        </p:txBody>
      </p:sp>
      <p:sp>
        <p:nvSpPr>
          <p:cNvPr id="6" name="内容占位符 2"/>
          <p:cNvSpPr>
            <a:spLocks noGrp="1"/>
          </p:cNvSpPr>
          <p:nvPr>
            <p:ph idx="1"/>
          </p:nvPr>
        </p:nvSpPr>
        <p:spPr>
          <a:xfrm>
            <a:off x="829116" y="1600578"/>
            <a:ext cx="10756499" cy="4526784"/>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a:xfrm>
            <a:off x="5110163" y="6270625"/>
            <a:ext cx="1479550" cy="531813"/>
          </a:xfrm>
          <a:prstGeom prst="rect">
            <a:avLst/>
          </a:prstGeom>
        </p:spPr>
        <p:txBody>
          <a:bodyPr vert="horz" wrap="square" lIns="91413" tIns="45706" rIns="91413" bIns="45706" numCol="1" anchor="t" anchorCtr="0" compatLnSpc="1">
            <a:prstTxWarp prst="textNoShape">
              <a:avLst/>
            </a:prstTxWarp>
          </a:bodyPr>
          <a:lstStyle>
            <a:lvl1pPr algn="ctr" eaLnBrk="1" hangingPunct="1">
              <a:defRPr b="1">
                <a:solidFill>
                  <a:srgbClr val="000000"/>
                </a:solidFill>
                <a:latin typeface="Trebuchet MS" panose="020B0603020202020204" pitchFamily="34" charset="0"/>
                <a:ea typeface="华文细黑" panose="02010600040101010101" pitchFamily="2" charset="-122"/>
              </a:defRPr>
            </a:lvl1pPr>
          </a:lstStyle>
          <a:p>
            <a:endParaRPr lang="de-DE" altLang="zh-CN"/>
          </a:p>
          <a:p>
            <a:r>
              <a:rPr lang="de-DE" altLang="zh-CN"/>
              <a:t>Page </a:t>
            </a:r>
            <a:fld id="{B9996A05-54BD-4623-92FF-E035FDF8672A}" type="slidenum">
              <a:rPr lang="de-DE" altLang="zh-CN"/>
              <a:pPr/>
              <a:t>‹#›</a:t>
            </a:fld>
            <a:endParaRPr lang="en-GB" altLang="zh-CN"/>
          </a:p>
        </p:txBody>
      </p:sp>
    </p:spTree>
    <p:extLst>
      <p:ext uri="{BB962C8B-B14F-4D97-AF65-F5344CB8AC3E}">
        <p14:creationId xmlns:p14="http://schemas.microsoft.com/office/powerpoint/2010/main" val="252190963"/>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781058" y="274700"/>
            <a:ext cx="10975975" cy="1143265"/>
          </a:xfrm>
          <a:prstGeom prst="rect">
            <a:avLst/>
          </a:prstGeom>
        </p:spPr>
        <p:txBody>
          <a:bodyPr/>
          <a:lstStyle/>
          <a:p>
            <a:r>
              <a:rPr lang="zh-CN" altLang="en-US" smtClean="0"/>
              <a:t>单击此处编辑母版标题样式</a:t>
            </a:r>
            <a:endParaRPr lang="zh-CN" altLang="en-US"/>
          </a:p>
        </p:txBody>
      </p:sp>
      <p:sp>
        <p:nvSpPr>
          <p:cNvPr id="5" name="文本占位符 4"/>
          <p:cNvSpPr>
            <a:spLocks noGrp="1"/>
          </p:cNvSpPr>
          <p:nvPr>
            <p:ph type="body" sz="quarter" idx="11"/>
          </p:nvPr>
        </p:nvSpPr>
        <p:spPr>
          <a:xfrm>
            <a:off x="912526" y="1341749"/>
            <a:ext cx="10562798" cy="460890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4" name="灯片编号占位符 2"/>
          <p:cNvSpPr>
            <a:spLocks noGrp="1"/>
          </p:cNvSpPr>
          <p:nvPr>
            <p:ph type="sldNum" sz="quarter" idx="12"/>
          </p:nvPr>
        </p:nvSpPr>
        <p:spPr>
          <a:xfrm>
            <a:off x="8047038" y="6402388"/>
            <a:ext cx="1219200" cy="284162"/>
          </a:xfrm>
          <a:prstGeom prst="rect">
            <a:avLst/>
          </a:prstGeom>
        </p:spPr>
        <p:txBody>
          <a:bodyPr vert="horz" wrap="square" lIns="121897" tIns="60948" rIns="121897" bIns="60948" numCol="1" anchor="t" anchorCtr="0" compatLnSpc="1">
            <a:prstTxWarp prst="textNoShape">
              <a:avLst/>
            </a:prstTxWarp>
          </a:bodyPr>
          <a:lstStyle>
            <a:lvl1pPr>
              <a:defRPr b="1">
                <a:solidFill>
                  <a:srgbClr val="000000"/>
                </a:solidFill>
                <a:latin typeface="Trebuchet MS" panose="020B0603020202020204" pitchFamily="34" charset="0"/>
                <a:ea typeface="华文细黑" panose="02010600040101010101" pitchFamily="2" charset="-122"/>
              </a:defRPr>
            </a:lvl1pPr>
          </a:lstStyle>
          <a:p>
            <a:r>
              <a:rPr lang="en-US" altLang="zh-CN"/>
              <a:t>Page </a:t>
            </a:r>
            <a:fld id="{01680388-7C3C-4915-8FE4-2C766087F2BE}" type="slidenum">
              <a:rPr lang="en-US" altLang="zh-CN"/>
              <a:pPr/>
              <a:t>‹#›</a:t>
            </a:fld>
            <a:endParaRPr lang="zh-CN" altLang="en-US"/>
          </a:p>
        </p:txBody>
      </p:sp>
    </p:spTree>
    <p:extLst>
      <p:ext uri="{BB962C8B-B14F-4D97-AF65-F5344CB8AC3E}">
        <p14:creationId xmlns:p14="http://schemas.microsoft.com/office/powerpoint/2010/main" val="2143667773"/>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pic>
        <p:nvPicPr>
          <p:cNvPr id="2" name="Picture 3" descr="C:\Users\z00205060\Desktop\CP项目\规范类文件\新建文件夹\巴展视觉物料规范-14.jpg"/>
          <p:cNvPicPr>
            <a:picLocks noChangeAspect="1" noChangeArrowheads="1"/>
          </p:cNvPicPr>
          <p:nvPr userDrawn="1"/>
        </p:nvPicPr>
        <p:blipFill>
          <a:blip r:embed="rId2" cstate="print"/>
          <a:srcRect/>
          <a:stretch>
            <a:fillRect/>
          </a:stretch>
        </p:blipFill>
        <p:spPr bwMode="auto">
          <a:xfrm>
            <a:off x="5" y="0"/>
            <a:ext cx="12195175" cy="6859588"/>
          </a:xfrm>
          <a:prstGeom prst="rect">
            <a:avLst/>
          </a:prstGeom>
          <a:noFill/>
          <a:ln w="9525">
            <a:noFill/>
            <a:miter lim="800000"/>
            <a:headEnd/>
            <a:tailEnd/>
          </a:ln>
        </p:spPr>
      </p:pic>
      <p:sp>
        <p:nvSpPr>
          <p:cNvPr id="3" name="Text Box 16"/>
          <p:cNvSpPr txBox="1">
            <a:spLocks noChangeArrowheads="1"/>
          </p:cNvSpPr>
          <p:nvPr userDrawn="1"/>
        </p:nvSpPr>
        <p:spPr bwMode="auto">
          <a:xfrm>
            <a:off x="4309897" y="2061052"/>
            <a:ext cx="3776996" cy="1015663"/>
          </a:xfrm>
          <a:prstGeom prst="rect">
            <a:avLst/>
          </a:prstGeom>
          <a:noFill/>
          <a:ln>
            <a:noFill/>
          </a:ln>
          <a:extLst/>
        </p:spPr>
        <p:txBody>
          <a:bodyPr wrap="none">
            <a:spAutoFit/>
          </a:bodyPr>
          <a:lstStyle>
            <a:lvl1pPr algn="ctr">
              <a:defRPr b="1">
                <a:solidFill>
                  <a:schemeClr val="tx1"/>
                </a:solidFill>
                <a:latin typeface="Trebuchet MS" panose="020B0603020202020204" pitchFamily="34" charset="0"/>
                <a:ea typeface="华文细黑" panose="02010600040101010101" pitchFamily="2" charset="-122"/>
              </a:defRPr>
            </a:lvl1pPr>
            <a:lvl2pPr marL="742950" indent="-285750" algn="ctr">
              <a:defRPr b="1">
                <a:solidFill>
                  <a:schemeClr val="tx1"/>
                </a:solidFill>
                <a:latin typeface="Trebuchet MS" panose="020B0603020202020204" pitchFamily="34" charset="0"/>
                <a:ea typeface="华文细黑" panose="02010600040101010101" pitchFamily="2" charset="-122"/>
              </a:defRPr>
            </a:lvl2pPr>
            <a:lvl3pPr marL="1143000" indent="-228600" algn="ctr">
              <a:defRPr b="1">
                <a:solidFill>
                  <a:schemeClr val="tx1"/>
                </a:solidFill>
                <a:latin typeface="Trebuchet MS" panose="020B0603020202020204" pitchFamily="34" charset="0"/>
                <a:ea typeface="华文细黑" panose="02010600040101010101" pitchFamily="2" charset="-122"/>
              </a:defRPr>
            </a:lvl3pPr>
            <a:lvl4pPr marL="1600200" indent="-228600" algn="ctr">
              <a:defRPr b="1">
                <a:solidFill>
                  <a:schemeClr val="tx1"/>
                </a:solidFill>
                <a:latin typeface="Trebuchet MS" panose="020B0603020202020204" pitchFamily="34" charset="0"/>
                <a:ea typeface="华文细黑" panose="02010600040101010101" pitchFamily="2" charset="-122"/>
              </a:defRPr>
            </a:lvl4pPr>
            <a:lvl5pPr marL="2057400" indent="-228600" algn="ctr">
              <a:defRPr b="1">
                <a:solidFill>
                  <a:schemeClr val="tx1"/>
                </a:solidFill>
                <a:latin typeface="Trebuchet MS" panose="020B0603020202020204" pitchFamily="34" charset="0"/>
                <a:ea typeface="华文细黑" panose="02010600040101010101" pitchFamily="2" charset="-122"/>
              </a:defRPr>
            </a:lvl5pPr>
            <a:lvl6pPr marL="25146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6pPr>
            <a:lvl7pPr marL="29718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7pPr>
            <a:lvl8pPr marL="34290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8pPr>
            <a:lvl9pPr marL="38862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9pPr>
          </a:lstStyle>
          <a:p>
            <a:pPr defTabSz="914583" eaLnBrk="1" fontAlgn="auto" hangingPunct="1">
              <a:spcBef>
                <a:spcPts val="0"/>
              </a:spcBef>
              <a:spcAft>
                <a:spcPts val="0"/>
              </a:spcAft>
              <a:defRPr/>
            </a:pPr>
            <a:r>
              <a:rPr lang="en-US" altLang="zh-CN" sz="6000" b="0" smtClean="0">
                <a:solidFill>
                  <a:srgbClr val="CC0000"/>
                </a:solidFill>
                <a:latin typeface="Arial" panose="020B0604020202020204" pitchFamily="34" charset="0"/>
                <a:ea typeface="MS PGothic" panose="020B0600070205080204" pitchFamily="34" charset="-128"/>
                <a:cs typeface="Arial" panose="020B0604020202020204" pitchFamily="34" charset="0"/>
              </a:rPr>
              <a:t>Thank you</a:t>
            </a:r>
          </a:p>
        </p:txBody>
      </p:sp>
      <p:sp>
        <p:nvSpPr>
          <p:cNvPr id="4" name="Text Box 17"/>
          <p:cNvSpPr txBox="1">
            <a:spLocks noChangeArrowheads="1"/>
          </p:cNvSpPr>
          <p:nvPr userDrawn="1"/>
        </p:nvSpPr>
        <p:spPr bwMode="auto">
          <a:xfrm>
            <a:off x="5315043" y="3245613"/>
            <a:ext cx="1766702" cy="338554"/>
          </a:xfrm>
          <a:prstGeom prst="rect">
            <a:avLst/>
          </a:prstGeom>
          <a:noFill/>
          <a:ln>
            <a:noFill/>
          </a:ln>
          <a:extLst/>
        </p:spPr>
        <p:txBody>
          <a:bodyPr wrap="none">
            <a:spAutoFit/>
          </a:bodyPr>
          <a:lstStyle>
            <a:lvl1pPr algn="ctr">
              <a:defRPr b="1">
                <a:solidFill>
                  <a:schemeClr val="tx1"/>
                </a:solidFill>
                <a:latin typeface="Trebuchet MS" panose="020B0603020202020204" pitchFamily="34" charset="0"/>
                <a:ea typeface="华文细黑" panose="02010600040101010101" pitchFamily="2" charset="-122"/>
              </a:defRPr>
            </a:lvl1pPr>
            <a:lvl2pPr marL="742950" indent="-285750" algn="ctr">
              <a:defRPr b="1">
                <a:solidFill>
                  <a:schemeClr val="tx1"/>
                </a:solidFill>
                <a:latin typeface="Trebuchet MS" panose="020B0603020202020204" pitchFamily="34" charset="0"/>
                <a:ea typeface="华文细黑" panose="02010600040101010101" pitchFamily="2" charset="-122"/>
              </a:defRPr>
            </a:lvl2pPr>
            <a:lvl3pPr marL="1143000" indent="-228600" algn="ctr">
              <a:defRPr b="1">
                <a:solidFill>
                  <a:schemeClr val="tx1"/>
                </a:solidFill>
                <a:latin typeface="Trebuchet MS" panose="020B0603020202020204" pitchFamily="34" charset="0"/>
                <a:ea typeface="华文细黑" panose="02010600040101010101" pitchFamily="2" charset="-122"/>
              </a:defRPr>
            </a:lvl3pPr>
            <a:lvl4pPr marL="1600200" indent="-228600" algn="ctr">
              <a:defRPr b="1">
                <a:solidFill>
                  <a:schemeClr val="tx1"/>
                </a:solidFill>
                <a:latin typeface="Trebuchet MS" panose="020B0603020202020204" pitchFamily="34" charset="0"/>
                <a:ea typeface="华文细黑" panose="02010600040101010101" pitchFamily="2" charset="-122"/>
              </a:defRPr>
            </a:lvl4pPr>
            <a:lvl5pPr marL="2057400" indent="-228600" algn="ctr">
              <a:defRPr b="1">
                <a:solidFill>
                  <a:schemeClr val="tx1"/>
                </a:solidFill>
                <a:latin typeface="Trebuchet MS" panose="020B0603020202020204" pitchFamily="34" charset="0"/>
                <a:ea typeface="华文细黑" panose="02010600040101010101" pitchFamily="2" charset="-122"/>
              </a:defRPr>
            </a:lvl5pPr>
            <a:lvl6pPr marL="25146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6pPr>
            <a:lvl7pPr marL="29718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7pPr>
            <a:lvl8pPr marL="34290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8pPr>
            <a:lvl9pPr marL="38862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9pPr>
          </a:lstStyle>
          <a:p>
            <a:pPr defTabSz="914583" eaLnBrk="1" fontAlgn="auto" hangingPunct="1">
              <a:spcBef>
                <a:spcPts val="0"/>
              </a:spcBef>
              <a:spcAft>
                <a:spcPts val="0"/>
              </a:spcAft>
              <a:defRPr/>
            </a:pPr>
            <a:r>
              <a:rPr lang="en-US" altLang="zh-CN" sz="1600" b="0" smtClean="0">
                <a:solidFill>
                  <a:srgbClr val="404040"/>
                </a:solidFill>
                <a:latin typeface="Arial" panose="020B0604020202020204" pitchFamily="34" charset="0"/>
                <a:ea typeface="MS PGothic" panose="020B0600070205080204" pitchFamily="34" charset="-128"/>
                <a:cs typeface="Arial" panose="020B0604020202020204" pitchFamily="34" charset="0"/>
              </a:rPr>
              <a:t>www.huawei.com</a:t>
            </a:r>
          </a:p>
        </p:txBody>
      </p:sp>
      <p:sp>
        <p:nvSpPr>
          <p:cNvPr id="5" name="TextBox 18"/>
          <p:cNvSpPr txBox="1">
            <a:spLocks noChangeArrowheads="1"/>
          </p:cNvSpPr>
          <p:nvPr userDrawn="1"/>
        </p:nvSpPr>
        <p:spPr bwMode="auto">
          <a:xfrm>
            <a:off x="1624017" y="4563532"/>
            <a:ext cx="9182100" cy="1384995"/>
          </a:xfrm>
          <a:prstGeom prst="rect">
            <a:avLst/>
          </a:prstGeom>
          <a:noFill/>
          <a:ln>
            <a:noFill/>
          </a:ln>
          <a:extLst/>
        </p:spPr>
        <p:txBody>
          <a:bodyPr>
            <a:spAutoFit/>
          </a:bodyPr>
          <a:lstStyle>
            <a:lvl1pPr algn="ctr">
              <a:defRPr b="1">
                <a:solidFill>
                  <a:schemeClr val="tx1"/>
                </a:solidFill>
                <a:latin typeface="Trebuchet MS" panose="020B0603020202020204" pitchFamily="34" charset="0"/>
                <a:ea typeface="华文细黑" panose="02010600040101010101" pitchFamily="2" charset="-122"/>
              </a:defRPr>
            </a:lvl1pPr>
            <a:lvl2pPr marL="742950" indent="-285750" algn="ctr">
              <a:defRPr b="1">
                <a:solidFill>
                  <a:schemeClr val="tx1"/>
                </a:solidFill>
                <a:latin typeface="Trebuchet MS" panose="020B0603020202020204" pitchFamily="34" charset="0"/>
                <a:ea typeface="华文细黑" panose="02010600040101010101" pitchFamily="2" charset="-122"/>
              </a:defRPr>
            </a:lvl2pPr>
            <a:lvl3pPr marL="1143000" indent="-228600" algn="ctr">
              <a:defRPr b="1">
                <a:solidFill>
                  <a:schemeClr val="tx1"/>
                </a:solidFill>
                <a:latin typeface="Trebuchet MS" panose="020B0603020202020204" pitchFamily="34" charset="0"/>
                <a:ea typeface="华文细黑" panose="02010600040101010101" pitchFamily="2" charset="-122"/>
              </a:defRPr>
            </a:lvl3pPr>
            <a:lvl4pPr marL="1600200" indent="-228600" algn="ctr">
              <a:defRPr b="1">
                <a:solidFill>
                  <a:schemeClr val="tx1"/>
                </a:solidFill>
                <a:latin typeface="Trebuchet MS" panose="020B0603020202020204" pitchFamily="34" charset="0"/>
                <a:ea typeface="华文细黑" panose="02010600040101010101" pitchFamily="2" charset="-122"/>
              </a:defRPr>
            </a:lvl4pPr>
            <a:lvl5pPr marL="2057400" indent="-228600" algn="ctr">
              <a:defRPr b="1">
                <a:solidFill>
                  <a:schemeClr val="tx1"/>
                </a:solidFill>
                <a:latin typeface="Trebuchet MS" panose="020B0603020202020204" pitchFamily="34" charset="0"/>
                <a:ea typeface="华文细黑" panose="02010600040101010101" pitchFamily="2" charset="-122"/>
              </a:defRPr>
            </a:lvl5pPr>
            <a:lvl6pPr marL="25146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6pPr>
            <a:lvl7pPr marL="29718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7pPr>
            <a:lvl8pPr marL="34290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8pPr>
            <a:lvl9pPr marL="38862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9pPr>
          </a:lstStyle>
          <a:p>
            <a:pPr algn="just" defTabSz="914583" eaLnBrk="1" fontAlgn="auto" hangingPunct="1">
              <a:spcBef>
                <a:spcPts val="0"/>
              </a:spcBef>
              <a:spcAft>
                <a:spcPts val="600"/>
              </a:spcAft>
              <a:defRPr/>
            </a:pPr>
            <a:r>
              <a:rPr lang="en-US" altLang="zh-CN" sz="1400" b="0" smtClean="0">
                <a:solidFill>
                  <a:srgbClr val="404040"/>
                </a:solidFill>
                <a:latin typeface="Calibri" panose="020F0502020204030204" pitchFamily="34" charset="0"/>
                <a:ea typeface="宋体" panose="02010600030101010101" pitchFamily="2" charset="-122"/>
                <a:cs typeface="Calibri" panose="020F0502020204030204" pitchFamily="34" charset="0"/>
              </a:rPr>
              <a:t>Copyright©2014 Huawei Technologies Co., Ltd. All Rights Reserved.</a:t>
            </a:r>
            <a:endParaRPr lang="zh-CN" altLang="zh-CN" sz="1400" b="0" smtClean="0">
              <a:solidFill>
                <a:srgbClr val="404040"/>
              </a:solidFill>
              <a:latin typeface="Calibri" panose="020F0502020204030204" pitchFamily="34" charset="0"/>
              <a:ea typeface="宋体" panose="02010600030101010101" pitchFamily="2" charset="-122"/>
              <a:cs typeface="Calibri" panose="020F0502020204030204" pitchFamily="34" charset="0"/>
            </a:endParaRPr>
          </a:p>
          <a:p>
            <a:pPr algn="just" defTabSz="914583" eaLnBrk="1" fontAlgn="auto" hangingPunct="1">
              <a:spcBef>
                <a:spcPts val="0"/>
              </a:spcBef>
              <a:spcAft>
                <a:spcPts val="0"/>
              </a:spcAft>
              <a:defRPr/>
            </a:pPr>
            <a:r>
              <a:rPr lang="en-US" altLang="zh-CN" sz="1300" b="0" smtClean="0">
                <a:solidFill>
                  <a:srgbClr val="404040"/>
                </a:solidFill>
                <a:latin typeface="Calibri" panose="020F0502020204030204" pitchFamily="34" charset="0"/>
                <a:ea typeface="宋体" panose="02010600030101010101" pitchFamily="2" charset="-122"/>
                <a:cs typeface="Calibri" panose="020F0502020204030204"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300" b="0" smtClean="0">
              <a:solidFill>
                <a:srgbClr val="404040"/>
              </a:solidFill>
              <a:latin typeface="Calibri" panose="020F0502020204030204" pitchFamily="34" charset="0"/>
              <a:ea typeface="宋体" panose="02010600030101010101" pitchFamily="2" charset="-122"/>
              <a:cs typeface="Calibri" panose="020F0502020204030204" pitchFamily="34" charset="0"/>
            </a:endParaRPr>
          </a:p>
        </p:txBody>
      </p:sp>
      <p:pic>
        <p:nvPicPr>
          <p:cNvPr id="6" name="Picture 87" descr="图片3副本"/>
          <p:cNvPicPr>
            <a:picLocks noChangeAspect="1" noChangeArrowheads="1"/>
          </p:cNvPicPr>
          <p:nvPr userDrawn="1"/>
        </p:nvPicPr>
        <p:blipFill>
          <a:blip r:embed="rId3" cstate="print"/>
          <a:srcRect/>
          <a:stretch>
            <a:fillRect/>
          </a:stretch>
        </p:blipFill>
        <p:spPr bwMode="auto">
          <a:xfrm>
            <a:off x="10182226" y="6388003"/>
            <a:ext cx="1295400" cy="308046"/>
          </a:xfrm>
          <a:prstGeom prst="rect">
            <a:avLst/>
          </a:prstGeom>
          <a:noFill/>
          <a:ln w="9525">
            <a:noFill/>
            <a:miter lim="800000"/>
            <a:headEnd/>
            <a:tailEnd/>
          </a:ln>
        </p:spPr>
      </p:pic>
      <p:sp>
        <p:nvSpPr>
          <p:cNvPr id="7" name="Text Box 5"/>
          <p:cNvSpPr txBox="1">
            <a:spLocks noChangeArrowheads="1"/>
          </p:cNvSpPr>
          <p:nvPr userDrawn="1"/>
        </p:nvSpPr>
        <p:spPr bwMode="auto">
          <a:xfrm>
            <a:off x="4722018" y="6480090"/>
            <a:ext cx="2562240" cy="215444"/>
          </a:xfrm>
          <a:prstGeom prst="rect">
            <a:avLst/>
          </a:prstGeom>
          <a:noFill/>
          <a:ln>
            <a:noFill/>
          </a:ln>
          <a:extLst/>
        </p:spPr>
        <p:txBody>
          <a:bodyPr wrap="none" lIns="0" tIns="0" bIns="0">
            <a:spAutoFit/>
          </a:bodyPr>
          <a:lstStyle>
            <a:lvl1pPr algn="ctr">
              <a:defRPr b="1">
                <a:solidFill>
                  <a:schemeClr val="tx1"/>
                </a:solidFill>
                <a:latin typeface="Trebuchet MS" panose="020B0603020202020204" pitchFamily="34" charset="0"/>
                <a:ea typeface="华文细黑" panose="02010600040101010101" pitchFamily="2" charset="-122"/>
              </a:defRPr>
            </a:lvl1pPr>
            <a:lvl2pPr marL="742950" indent="-285750" algn="ctr">
              <a:defRPr b="1">
                <a:solidFill>
                  <a:schemeClr val="tx1"/>
                </a:solidFill>
                <a:latin typeface="Trebuchet MS" panose="020B0603020202020204" pitchFamily="34" charset="0"/>
                <a:ea typeface="华文细黑" panose="02010600040101010101" pitchFamily="2" charset="-122"/>
              </a:defRPr>
            </a:lvl2pPr>
            <a:lvl3pPr marL="1143000" indent="-228600" algn="ctr">
              <a:defRPr b="1">
                <a:solidFill>
                  <a:schemeClr val="tx1"/>
                </a:solidFill>
                <a:latin typeface="Trebuchet MS" panose="020B0603020202020204" pitchFamily="34" charset="0"/>
                <a:ea typeface="华文细黑" panose="02010600040101010101" pitchFamily="2" charset="-122"/>
              </a:defRPr>
            </a:lvl3pPr>
            <a:lvl4pPr marL="1600200" indent="-228600" algn="ctr">
              <a:defRPr b="1">
                <a:solidFill>
                  <a:schemeClr val="tx1"/>
                </a:solidFill>
                <a:latin typeface="Trebuchet MS" panose="020B0603020202020204" pitchFamily="34" charset="0"/>
                <a:ea typeface="华文细黑" panose="02010600040101010101" pitchFamily="2" charset="-122"/>
              </a:defRPr>
            </a:lvl4pPr>
            <a:lvl5pPr marL="2057400" indent="-228600" algn="ctr">
              <a:defRPr b="1">
                <a:solidFill>
                  <a:schemeClr val="tx1"/>
                </a:solidFill>
                <a:latin typeface="Trebuchet MS" panose="020B0603020202020204" pitchFamily="34" charset="0"/>
                <a:ea typeface="华文细黑" panose="02010600040101010101" pitchFamily="2" charset="-122"/>
              </a:defRPr>
            </a:lvl5pPr>
            <a:lvl6pPr marL="25146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6pPr>
            <a:lvl7pPr marL="29718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7pPr>
            <a:lvl8pPr marL="34290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8pPr>
            <a:lvl9pPr marL="3886200" indent="-228600" algn="ctr" eaLnBrk="0" fontAlgn="base" hangingPunct="0">
              <a:spcBef>
                <a:spcPct val="0"/>
              </a:spcBef>
              <a:spcAft>
                <a:spcPct val="0"/>
              </a:spcAft>
              <a:defRPr b="1">
                <a:solidFill>
                  <a:schemeClr val="tx1"/>
                </a:solidFill>
                <a:latin typeface="Trebuchet MS" panose="020B0603020202020204" pitchFamily="34" charset="0"/>
                <a:ea typeface="华文细黑" panose="02010600040101010101" pitchFamily="2" charset="-122"/>
              </a:defRPr>
            </a:lvl9pPr>
          </a:lstStyle>
          <a:p>
            <a:pPr defTabSz="914583" eaLnBrk="1" fontAlgn="auto" hangingPunct="1">
              <a:spcBef>
                <a:spcPts val="0"/>
              </a:spcBef>
              <a:spcAft>
                <a:spcPts val="0"/>
              </a:spcAft>
              <a:defRPr/>
            </a:pPr>
            <a:r>
              <a:rPr lang="en-US" altLang="zh-CN" sz="1400" b="0" smtClean="0">
                <a:solidFill>
                  <a:srgbClr val="595959"/>
                </a:solidFill>
                <a:latin typeface="Calibri" panose="020F0502020204030204" pitchFamily="34" charset="0"/>
                <a:ea typeface="MS PGothic" panose="020B0600070205080204" pitchFamily="34" charset="-128"/>
                <a:cs typeface="Calibri" panose="020F0502020204030204" pitchFamily="34" charset="0"/>
              </a:rPr>
              <a:t>HUAWEI TECHNOLOGIES CO., LTD.</a:t>
            </a:r>
          </a:p>
        </p:txBody>
      </p:sp>
    </p:spTree>
    <p:extLst>
      <p:ext uri="{BB962C8B-B14F-4D97-AF65-F5344CB8AC3E}">
        <p14:creationId xmlns:p14="http://schemas.microsoft.com/office/powerpoint/2010/main" val="1859534740"/>
      </p:ext>
    </p:extLst>
  </p:cSld>
  <p:clrMapOvr>
    <a:masterClrMapping/>
  </p:clrMapOvr>
  <p:transition advClick="0"/>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灯片编号占位符 2"/>
          <p:cNvSpPr>
            <a:spLocks noGrp="1"/>
          </p:cNvSpPr>
          <p:nvPr>
            <p:ph type="sldNum" sz="quarter" idx="4"/>
          </p:nvPr>
        </p:nvSpPr>
        <p:spPr>
          <a:xfrm>
            <a:off x="6597251" y="6395499"/>
            <a:ext cx="2743914" cy="365210"/>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zh-CN" altLang="en-US" dirty="0" smtClean="0"/>
              <a:t>第</a:t>
            </a:r>
            <a:fld id="{FAB7B976-8B67-45B4-BC19-FAD3258B21EC}" type="slidenum">
              <a:rPr lang="zh-CN" altLang="en-US" smtClean="0"/>
              <a:pPr/>
              <a:t>‹#›</a:t>
            </a:fld>
            <a:r>
              <a:rPr lang="zh-CN" altLang="en-US" dirty="0" smtClean="0"/>
              <a:t>页</a:t>
            </a:r>
            <a:r>
              <a:rPr lang="en-US" altLang="zh-CN" dirty="0" smtClean="0"/>
              <a:t>/</a:t>
            </a:r>
            <a:r>
              <a:rPr lang="zh-CN" altLang="en-US" dirty="0" smtClean="0"/>
              <a:t>共</a:t>
            </a:r>
            <a:r>
              <a:rPr lang="en-US" altLang="zh-CN" dirty="0" smtClean="0"/>
              <a:t>32</a:t>
            </a:r>
            <a:r>
              <a:rPr lang="zh-CN" altLang="en-US" dirty="0" smtClean="0"/>
              <a:t>页</a:t>
            </a:r>
            <a:endParaRPr lang="zh-CN" altLang="en-US" dirty="0"/>
          </a:p>
        </p:txBody>
      </p:sp>
    </p:spTree>
    <p:extLst>
      <p:ext uri="{BB962C8B-B14F-4D97-AF65-F5344CB8AC3E}">
        <p14:creationId xmlns:p14="http://schemas.microsoft.com/office/powerpoint/2010/main" val="1489467238"/>
      </p:ext>
    </p:extLst>
  </p:cSld>
  <p:clrMapOvr>
    <a:masterClrMapping/>
  </p:clrMapOvr>
  <p:transition advClick="0" advTm="8000"/>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Tree>
    <p:extLst>
      <p:ext uri="{BB962C8B-B14F-4D97-AF65-F5344CB8AC3E}">
        <p14:creationId xmlns:p14="http://schemas.microsoft.com/office/powerpoint/2010/main" val="2367734304"/>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灯片编号占位符 2"/>
          <p:cNvSpPr>
            <a:spLocks noGrp="1"/>
          </p:cNvSpPr>
          <p:nvPr>
            <p:ph type="sldNum" sz="quarter" idx="10"/>
          </p:nvPr>
        </p:nvSpPr>
        <p:spPr>
          <a:xfrm>
            <a:off x="8047247" y="6402282"/>
            <a:ext cx="1219518" cy="283530"/>
          </a:xfrm>
          <a:prstGeom prst="rect">
            <a:avLst/>
          </a:prstGeom>
        </p:spPr>
        <p:txBody>
          <a:bodyPr/>
          <a:lstStyle/>
          <a:p>
            <a:pPr defTabSz="914583" eaLnBrk="1" fontAlgn="auto" hangingPunct="1">
              <a:spcBef>
                <a:spcPts val="0"/>
              </a:spcBef>
              <a:spcAft>
                <a:spcPts val="0"/>
              </a:spcAft>
            </a:pPr>
            <a:r>
              <a:rPr lang="en-US" sz="1867" smtClean="0">
                <a:solidFill>
                  <a:srgbClr val="000000"/>
                </a:solidFill>
                <a:latin typeface="FrutigerNext LT Medium"/>
                <a:ea typeface="华文细黑"/>
              </a:rPr>
              <a:t>Page </a:t>
            </a:r>
            <a:fld id="{6D95434A-1094-4C26-ADA4-1AB6210859AE}" type="slidenum">
              <a:rPr lang="en-US" sz="1867" smtClean="0">
                <a:solidFill>
                  <a:srgbClr val="000000"/>
                </a:solidFill>
                <a:latin typeface="FrutigerNext LT Medium"/>
                <a:ea typeface="华文细黑"/>
              </a:rPr>
              <a:pPr defTabSz="914583" eaLnBrk="1" fontAlgn="auto" hangingPunct="1">
                <a:spcBef>
                  <a:spcPts val="0"/>
                </a:spcBef>
                <a:spcAft>
                  <a:spcPts val="0"/>
                </a:spcAft>
              </a:pPr>
              <a:t>‹#›</a:t>
            </a:fld>
            <a:endParaRPr lang="zh-CN" altLang="en-US" sz="1867" dirty="0">
              <a:solidFill>
                <a:srgbClr val="000000"/>
              </a:solidFill>
              <a:latin typeface="FrutigerNext LT Medium"/>
              <a:ea typeface="华文细黑"/>
            </a:endParaRPr>
          </a:p>
        </p:txBody>
      </p:sp>
      <p:sp>
        <p:nvSpPr>
          <p:cNvPr id="5" name="文本占位符 4"/>
          <p:cNvSpPr>
            <a:spLocks noGrp="1"/>
          </p:cNvSpPr>
          <p:nvPr>
            <p:ph type="body" sz="quarter" idx="11"/>
          </p:nvPr>
        </p:nvSpPr>
        <p:spPr>
          <a:xfrm>
            <a:off x="912523" y="1341749"/>
            <a:ext cx="10562798" cy="460890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p:txBody>
      </p:sp>
    </p:spTree>
    <p:extLst>
      <p:ext uri="{BB962C8B-B14F-4D97-AF65-F5344CB8AC3E}">
        <p14:creationId xmlns:p14="http://schemas.microsoft.com/office/powerpoint/2010/main" val="222136360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381700"/>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cSld name="2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430896" y="468185"/>
            <a:ext cx="11345554" cy="764326"/>
          </a:xfrm>
          <a:prstGeom prst="rect">
            <a:avLst/>
          </a:prstGeom>
        </p:spPr>
        <p:txBody>
          <a:bodyPr lIns="68562" tIns="34281" rIns="68562" bIns="34281">
            <a:noAutofit/>
          </a:bodyPr>
          <a:lstStyle>
            <a:lvl1pPr marL="0" marR="0" indent="0" algn="l" defTabSz="1217503" rtl="0" eaLnBrk="1" fontAlgn="auto" latinLnBrk="0" hangingPunct="1">
              <a:lnSpc>
                <a:spcPct val="100000"/>
              </a:lnSpc>
              <a:spcBef>
                <a:spcPct val="0"/>
              </a:spcBef>
              <a:spcAft>
                <a:spcPts val="0"/>
              </a:spcAft>
              <a:buClrTx/>
              <a:buSzTx/>
              <a:buFontTx/>
              <a:buNone/>
              <a:tabLst/>
              <a:defRPr sz="3995" b="1">
                <a:solidFill>
                  <a:schemeClr val="bg1"/>
                </a:solidFill>
                <a:latin typeface="微软雅黑" pitchFamily="34" charset="-122"/>
                <a:ea typeface="微软雅黑" pitchFamily="34" charset="-122"/>
              </a:defRPr>
            </a:lvl1pPr>
          </a:lstStyle>
          <a:p>
            <a:r>
              <a:rPr lang="zh-CN" altLang="en-US" dirty="0" smtClean="0"/>
              <a:t>单击此处编辑母版标题样式</a:t>
            </a:r>
            <a:endParaRPr lang="en-US" altLang="zh-CN" dirty="0" smtClean="0"/>
          </a:p>
        </p:txBody>
      </p:sp>
      <p:sp>
        <p:nvSpPr>
          <p:cNvPr id="3" name="副标题 2"/>
          <p:cNvSpPr>
            <a:spLocks noGrp="1"/>
          </p:cNvSpPr>
          <p:nvPr>
            <p:ph type="subTitle" idx="1"/>
          </p:nvPr>
        </p:nvSpPr>
        <p:spPr>
          <a:xfrm>
            <a:off x="430896" y="1375384"/>
            <a:ext cx="11345554" cy="4790472"/>
          </a:xfrm>
          <a:prstGeom prst="rect">
            <a:avLst/>
          </a:prstGeom>
        </p:spPr>
        <p:txBody>
          <a:bodyPr lIns="68562" tIns="34281" rIns="68562" bIns="34281">
            <a:normAutofit/>
          </a:bodyPr>
          <a:lstStyle>
            <a:lvl1pPr marL="0" marR="0" indent="0" algn="l" defTabSz="1217503" rtl="0" eaLnBrk="1" fontAlgn="auto" latinLnBrk="0" hangingPunct="1">
              <a:lnSpc>
                <a:spcPct val="100000"/>
              </a:lnSpc>
              <a:spcBef>
                <a:spcPct val="20000"/>
              </a:spcBef>
              <a:spcAft>
                <a:spcPts val="0"/>
              </a:spcAft>
              <a:buClrTx/>
              <a:buSzTx/>
              <a:buFont typeface="Arial" pitchFamily="34" charset="0"/>
              <a:buNone/>
              <a:tabLst/>
              <a:defRPr sz="2797" b="0" baseline="0">
                <a:solidFill>
                  <a:schemeClr val="bg1"/>
                </a:solidFill>
                <a:latin typeface="微软雅黑" pitchFamily="34" charset="-122"/>
                <a:ea typeface="微软雅黑" pitchFamily="34" charset="-122"/>
              </a:defRPr>
            </a:lvl1pPr>
            <a:lvl2pPr marL="608751" indent="0" algn="ctr">
              <a:buNone/>
              <a:defRPr>
                <a:solidFill>
                  <a:schemeClr val="tx1">
                    <a:tint val="75000"/>
                  </a:schemeClr>
                </a:solidFill>
              </a:defRPr>
            </a:lvl2pPr>
            <a:lvl3pPr marL="1217503" indent="0" algn="ctr">
              <a:buNone/>
              <a:defRPr>
                <a:solidFill>
                  <a:schemeClr val="tx1">
                    <a:tint val="75000"/>
                  </a:schemeClr>
                </a:solidFill>
              </a:defRPr>
            </a:lvl3pPr>
            <a:lvl4pPr marL="1826255" indent="0" algn="ctr">
              <a:buNone/>
              <a:defRPr>
                <a:solidFill>
                  <a:schemeClr val="tx1">
                    <a:tint val="75000"/>
                  </a:schemeClr>
                </a:solidFill>
              </a:defRPr>
            </a:lvl4pPr>
            <a:lvl5pPr marL="2435008" indent="0" algn="ctr">
              <a:buNone/>
              <a:defRPr>
                <a:solidFill>
                  <a:schemeClr val="tx1">
                    <a:tint val="75000"/>
                  </a:schemeClr>
                </a:solidFill>
              </a:defRPr>
            </a:lvl5pPr>
            <a:lvl6pPr marL="3043761" indent="0" algn="ctr">
              <a:buNone/>
              <a:defRPr>
                <a:solidFill>
                  <a:schemeClr val="tx1">
                    <a:tint val="75000"/>
                  </a:schemeClr>
                </a:solidFill>
              </a:defRPr>
            </a:lvl6pPr>
            <a:lvl7pPr marL="3652512" indent="0" algn="ctr">
              <a:buNone/>
              <a:defRPr>
                <a:solidFill>
                  <a:schemeClr val="tx1">
                    <a:tint val="75000"/>
                  </a:schemeClr>
                </a:solidFill>
              </a:defRPr>
            </a:lvl7pPr>
            <a:lvl8pPr marL="4261263" indent="0" algn="ctr">
              <a:buNone/>
              <a:defRPr>
                <a:solidFill>
                  <a:schemeClr val="tx1">
                    <a:tint val="75000"/>
                  </a:schemeClr>
                </a:solidFill>
              </a:defRPr>
            </a:lvl8pPr>
            <a:lvl9pPr marL="4870017" indent="0" algn="ctr">
              <a:buNone/>
              <a:defRPr>
                <a:solidFill>
                  <a:schemeClr val="tx1">
                    <a:tint val="75000"/>
                  </a:schemeClr>
                </a:solidFill>
              </a:defRPr>
            </a:lvl9pPr>
          </a:lstStyle>
          <a:p>
            <a:r>
              <a:rPr lang="zh-CN" altLang="en-US" smtClean="0"/>
              <a:t>单击此处编辑母版副标题样式</a:t>
            </a:r>
            <a:endParaRPr lang="en-US" altLang="zh-CN" dirty="0" smtClean="0"/>
          </a:p>
        </p:txBody>
      </p:sp>
    </p:spTree>
    <p:extLst>
      <p:ext uri="{BB962C8B-B14F-4D97-AF65-F5344CB8AC3E}">
        <p14:creationId xmlns:p14="http://schemas.microsoft.com/office/powerpoint/2010/main" val="3945832155"/>
      </p:ext>
    </p:extLst>
  </p:cSld>
  <p:clrMapOvr>
    <a:masterClrMapping/>
  </p:clrMapOvr>
  <p:transition spd="slow"/>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14241" y="396748"/>
            <a:ext cx="11163968" cy="800285"/>
          </a:xfrm>
          <a:prstGeom prst="rect">
            <a:avLst/>
          </a:prstGeom>
        </p:spPr>
        <p:txBody>
          <a:bodyPr lIns="91267" tIns="45634" rIns="91267" bIns="45634" anchor="ctr"/>
          <a:lstStyle>
            <a:lvl1pPr>
              <a:defRPr sz="2398" b="1">
                <a:solidFill>
                  <a:schemeClr val="tx2"/>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14241" y="1413110"/>
            <a:ext cx="11163968" cy="4897083"/>
          </a:xfrm>
          <a:prstGeom prst="rect">
            <a:avLst/>
          </a:prstGeom>
        </p:spPr>
        <p:txBody>
          <a:bodyPr lIns="91267" tIns="45634" rIns="91267" bIns="45634"/>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Text Box 5"/>
          <p:cNvSpPr txBox="1">
            <a:spLocks noChangeArrowheads="1"/>
          </p:cNvSpPr>
          <p:nvPr userDrawn="1"/>
        </p:nvSpPr>
        <p:spPr bwMode="auto">
          <a:xfrm>
            <a:off x="4945161" y="6489486"/>
            <a:ext cx="1273419" cy="161620"/>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68526"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defTabSz="685274" fontAlgn="auto">
              <a:spcBef>
                <a:spcPts val="0"/>
              </a:spcBef>
              <a:spcAft>
                <a:spcPts val="0"/>
              </a:spcAft>
              <a:defRPr/>
            </a:pPr>
            <a:r>
              <a:rPr lang="en-US" altLang="zh-CN" sz="1050" kern="0" dirty="0" smtClean="0">
                <a:solidFill>
                  <a:srgbClr val="000000">
                    <a:lumMod val="65000"/>
                    <a:lumOff val="35000"/>
                  </a:srgbClr>
                </a:solidFill>
                <a:latin typeface="FrutigerNext LT Light" pitchFamily="34" charset="0"/>
                <a:ea typeface="MS PGothic" pitchFamily="34" charset="-128"/>
              </a:rPr>
              <a:t>Huawei Confidential</a:t>
            </a:r>
          </a:p>
        </p:txBody>
      </p:sp>
    </p:spTree>
    <p:extLst>
      <p:ext uri="{BB962C8B-B14F-4D97-AF65-F5344CB8AC3E}">
        <p14:creationId xmlns:p14="http://schemas.microsoft.com/office/powerpoint/2010/main" val="3846121702"/>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Picture 11" descr="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88" y="785813"/>
            <a:ext cx="12193587"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5"/>
          <p:cNvSpPr txBox="1">
            <a:spLocks noChangeArrowheads="1"/>
          </p:cNvSpPr>
          <p:nvPr/>
        </p:nvSpPr>
        <p:spPr bwMode="auto">
          <a:xfrm>
            <a:off x="9326563" y="4056064"/>
            <a:ext cx="2533650" cy="327025"/>
          </a:xfrm>
          <a:prstGeom prst="rect">
            <a:avLst/>
          </a:prstGeom>
          <a:noFill/>
          <a:ln>
            <a:noFill/>
          </a:ln>
          <a:extLst/>
        </p:spPr>
        <p:txBody>
          <a:bodyPr lIns="91088" tIns="45545" rIns="91088" bIns="45545"/>
          <a:lstStyle>
            <a:lvl1pPr defTabSz="817563">
              <a:defRPr>
                <a:solidFill>
                  <a:schemeClr val="tx1"/>
                </a:solidFill>
                <a:latin typeface="Arial" panose="020B0604020202020204" pitchFamily="34" charset="0"/>
                <a:ea typeface="宋体" panose="02010600030101010101" pitchFamily="2" charset="-122"/>
              </a:defRPr>
            </a:lvl1pPr>
            <a:lvl2pPr defTabSz="817563">
              <a:defRPr>
                <a:solidFill>
                  <a:schemeClr val="tx1"/>
                </a:solidFill>
                <a:latin typeface="Arial" panose="020B0604020202020204" pitchFamily="34" charset="0"/>
                <a:ea typeface="宋体" panose="02010600030101010101" pitchFamily="2" charset="-122"/>
              </a:defRPr>
            </a:lvl2pPr>
            <a:lvl3pPr defTabSz="817563">
              <a:defRPr>
                <a:solidFill>
                  <a:schemeClr val="tx1"/>
                </a:solidFill>
                <a:latin typeface="Arial" panose="020B0604020202020204" pitchFamily="34" charset="0"/>
                <a:ea typeface="宋体" panose="02010600030101010101" pitchFamily="2" charset="-122"/>
              </a:defRPr>
            </a:lvl3pPr>
            <a:lvl4pPr defTabSz="817563">
              <a:defRPr>
                <a:solidFill>
                  <a:schemeClr val="tx1"/>
                </a:solidFill>
                <a:latin typeface="Arial" panose="020B0604020202020204" pitchFamily="34" charset="0"/>
                <a:ea typeface="宋体" panose="02010600030101010101" pitchFamily="2" charset="-122"/>
              </a:defRPr>
            </a:lvl4pPr>
            <a:lvl5pPr defTabSz="817563">
              <a:defRPr>
                <a:solidFill>
                  <a:schemeClr val="tx1"/>
                </a:solidFill>
                <a:latin typeface="Arial" panose="020B0604020202020204" pitchFamily="34" charset="0"/>
                <a:ea typeface="宋体" panose="02010600030101010101" pitchFamily="2" charset="-122"/>
              </a:defRPr>
            </a:lvl5pPr>
            <a:lvl6pPr marL="22764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600" smtClean="0">
                <a:solidFill>
                  <a:srgbClr val="000000"/>
                </a:solidFill>
              </a:rPr>
              <a:t>www.huawei.com</a:t>
            </a:r>
          </a:p>
        </p:txBody>
      </p:sp>
      <p:sp>
        <p:nvSpPr>
          <p:cNvPr id="8" name="Rectangle 15"/>
          <p:cNvSpPr>
            <a:spLocks noChangeArrowheads="1"/>
          </p:cNvSpPr>
          <p:nvPr/>
        </p:nvSpPr>
        <p:spPr bwMode="auto">
          <a:xfrm>
            <a:off x="8561388" y="328613"/>
            <a:ext cx="3111500" cy="309562"/>
          </a:xfrm>
          <a:prstGeom prst="rect">
            <a:avLst/>
          </a:prstGeom>
          <a:noFill/>
          <a:ln>
            <a:noFill/>
          </a:ln>
          <a:extLst/>
        </p:spPr>
        <p:txBody>
          <a:bodyPr lIns="78036" tIns="39018" rIns="78036" bIns="39018">
            <a:spAutoFit/>
          </a:bodyPr>
          <a:lstStyle>
            <a:lvl1pPr defTabSz="781050">
              <a:defRPr>
                <a:solidFill>
                  <a:schemeClr val="tx1"/>
                </a:solidFill>
                <a:latin typeface="Arial" panose="020B0604020202020204" pitchFamily="34" charset="0"/>
                <a:ea typeface="宋体" panose="02010600030101010101" pitchFamily="2" charset="-122"/>
              </a:defRPr>
            </a:lvl1pPr>
            <a:lvl2pPr defTabSz="781050">
              <a:defRPr>
                <a:solidFill>
                  <a:schemeClr val="tx1"/>
                </a:solidFill>
                <a:latin typeface="Arial" panose="020B0604020202020204" pitchFamily="34" charset="0"/>
                <a:ea typeface="宋体" panose="02010600030101010101" pitchFamily="2" charset="-122"/>
              </a:defRPr>
            </a:lvl2pPr>
            <a:lvl3pPr defTabSz="781050">
              <a:defRPr>
                <a:solidFill>
                  <a:schemeClr val="tx1"/>
                </a:solidFill>
                <a:latin typeface="Arial" panose="020B0604020202020204" pitchFamily="34" charset="0"/>
                <a:ea typeface="宋体" panose="02010600030101010101" pitchFamily="2" charset="-122"/>
              </a:defRPr>
            </a:lvl3pPr>
            <a:lvl4pPr defTabSz="781050">
              <a:defRPr>
                <a:solidFill>
                  <a:schemeClr val="tx1"/>
                </a:solidFill>
                <a:latin typeface="Arial" panose="020B0604020202020204" pitchFamily="34" charset="0"/>
                <a:ea typeface="宋体" panose="02010600030101010101" pitchFamily="2" charset="-122"/>
              </a:defRPr>
            </a:lvl4pPr>
            <a:lvl5pPr defTabSz="781050">
              <a:defRPr>
                <a:solidFill>
                  <a:schemeClr val="tx1"/>
                </a:solidFill>
                <a:latin typeface="Arial" panose="020B0604020202020204" pitchFamily="34" charset="0"/>
                <a:ea typeface="宋体" panose="02010600030101010101" pitchFamily="2" charset="-122"/>
              </a:defRPr>
            </a:lvl5pPr>
            <a:lvl6pPr marL="22764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7810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500" smtClean="0">
                <a:solidFill>
                  <a:srgbClr val="666666"/>
                </a:solidFill>
                <a:latin typeface="FrutigerNext LT Regular" panose="020B0503040504020204" pitchFamily="34" charset="0"/>
                <a:ea typeface="MS PGothic" panose="020B0600070205080204" pitchFamily="34" charset="-128"/>
              </a:rPr>
              <a:t>Security Level: </a:t>
            </a:r>
          </a:p>
        </p:txBody>
      </p:sp>
      <p:sp>
        <p:nvSpPr>
          <p:cNvPr id="44040" name="Rectangle 8"/>
          <p:cNvSpPr>
            <a:spLocks noGrp="1" noChangeArrowheads="1"/>
          </p:cNvSpPr>
          <p:nvPr>
            <p:ph type="ctrTitle" sz="quarter"/>
          </p:nvPr>
        </p:nvSpPr>
        <p:spPr>
          <a:xfrm>
            <a:off x="914645" y="2196029"/>
            <a:ext cx="7321339" cy="1159143"/>
          </a:xfrm>
        </p:spPr>
        <p:txBody>
          <a:bodyPr lIns="78086" tIns="39042" rIns="78086" bIns="39042"/>
          <a:lstStyle>
            <a:lvl1pPr>
              <a:defRPr/>
            </a:lvl1pPr>
          </a:lstStyle>
          <a:p>
            <a:r>
              <a:rPr lang="zh-CN" altLang="en-US"/>
              <a:t>单击此处编辑母版标题样式</a:t>
            </a:r>
          </a:p>
        </p:txBody>
      </p:sp>
    </p:spTree>
    <p:extLst>
      <p:ext uri="{BB962C8B-B14F-4D97-AF65-F5344CB8AC3E}">
        <p14:creationId xmlns:p14="http://schemas.microsoft.com/office/powerpoint/2010/main" val="193357078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ln/>
        </p:spPr>
        <p:txBody>
          <a:bodyPr/>
          <a:lstStyle>
            <a:lvl1pPr>
              <a:defRPr/>
            </a:lvl1pPr>
          </a:lstStyle>
          <a:p>
            <a:endParaRPr lang="de-DE" altLang="zh-CN">
              <a:solidFill>
                <a:srgbClr val="000000"/>
              </a:solidFill>
            </a:endParaRPr>
          </a:p>
          <a:p>
            <a:r>
              <a:rPr lang="de-DE" altLang="zh-CN">
                <a:solidFill>
                  <a:srgbClr val="000000"/>
                </a:solidFill>
              </a:rPr>
              <a:t>Page </a:t>
            </a:r>
            <a:fld id="{910CCA39-59E8-468F-8F5E-E26AAE87114B}" type="slidenum">
              <a:rPr lang="de-DE" altLang="zh-CN">
                <a:solidFill>
                  <a:srgbClr val="000000"/>
                </a:solidFill>
              </a:rPr>
              <a:pPr/>
              <a:t>‹#›</a:t>
            </a:fld>
            <a:endParaRPr lang="en-GB" altLang="zh-CN">
              <a:solidFill>
                <a:srgbClr val="000000"/>
              </a:solidFill>
            </a:endParaRPr>
          </a:p>
        </p:txBody>
      </p:sp>
    </p:spTree>
    <p:extLst>
      <p:ext uri="{BB962C8B-B14F-4D97-AF65-F5344CB8AC3E}">
        <p14:creationId xmlns:p14="http://schemas.microsoft.com/office/powerpoint/2010/main" val="185433728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9951" y="44462"/>
            <a:ext cx="10755467" cy="114326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955" y="1600576"/>
            <a:ext cx="5276107" cy="452701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309315" y="1600591"/>
            <a:ext cx="5276107" cy="218649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309315" y="3939516"/>
            <a:ext cx="5276107" cy="218808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0"/>
          <p:cNvSpPr>
            <a:spLocks noGrp="1" noChangeArrowheads="1"/>
          </p:cNvSpPr>
          <p:nvPr>
            <p:ph type="dt" sz="half" idx="10"/>
          </p:nvPr>
        </p:nvSpPr>
        <p:spPr>
          <a:ln/>
        </p:spPr>
        <p:txBody>
          <a:bodyPr/>
          <a:lstStyle>
            <a:lvl1pPr>
              <a:defRPr/>
            </a:lvl1pPr>
          </a:lstStyle>
          <a:p>
            <a:endParaRPr lang="de-DE" altLang="zh-CN">
              <a:solidFill>
                <a:srgbClr val="000000"/>
              </a:solidFill>
            </a:endParaRPr>
          </a:p>
          <a:p>
            <a:r>
              <a:rPr lang="de-DE" altLang="zh-CN">
                <a:solidFill>
                  <a:srgbClr val="000000"/>
                </a:solidFill>
              </a:rPr>
              <a:t>Page </a:t>
            </a:r>
            <a:fld id="{B7A3592D-5056-437E-B481-C9014743E13A}" type="slidenum">
              <a:rPr lang="de-DE" altLang="zh-CN">
                <a:solidFill>
                  <a:srgbClr val="000000"/>
                </a:solidFill>
              </a:rPr>
              <a:pPr/>
              <a:t>‹#›</a:t>
            </a:fld>
            <a:endParaRPr lang="en-GB" altLang="zh-CN">
              <a:solidFill>
                <a:srgbClr val="000000"/>
              </a:solidFill>
            </a:endParaRPr>
          </a:p>
        </p:txBody>
      </p:sp>
    </p:spTree>
    <p:extLst>
      <p:ext uri="{BB962C8B-B14F-4D97-AF65-F5344CB8AC3E}">
        <p14:creationId xmlns:p14="http://schemas.microsoft.com/office/powerpoint/2010/main" val="46017819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29951" y="44462"/>
            <a:ext cx="10755467" cy="114326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29955" y="1600576"/>
            <a:ext cx="5276107" cy="452701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309315" y="1600576"/>
            <a:ext cx="5276107" cy="452701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ln/>
        </p:spPr>
        <p:txBody>
          <a:bodyPr/>
          <a:lstStyle>
            <a:lvl1pPr>
              <a:defRPr/>
            </a:lvl1pPr>
          </a:lstStyle>
          <a:p>
            <a:endParaRPr lang="de-DE" altLang="zh-CN">
              <a:solidFill>
                <a:srgbClr val="000000"/>
              </a:solidFill>
            </a:endParaRPr>
          </a:p>
          <a:p>
            <a:r>
              <a:rPr lang="de-DE" altLang="zh-CN">
                <a:solidFill>
                  <a:srgbClr val="000000"/>
                </a:solidFill>
              </a:rPr>
              <a:t>Page </a:t>
            </a:r>
            <a:fld id="{9BAF112F-3961-4460-AA48-FF2229961154}" type="slidenum">
              <a:rPr lang="de-DE" altLang="zh-CN">
                <a:solidFill>
                  <a:srgbClr val="000000"/>
                </a:solidFill>
              </a:rPr>
              <a:pPr/>
              <a:t>‹#›</a:t>
            </a:fld>
            <a:endParaRPr lang="en-GB" altLang="zh-CN">
              <a:solidFill>
                <a:srgbClr val="000000"/>
              </a:solidFill>
            </a:endParaRPr>
          </a:p>
        </p:txBody>
      </p:sp>
    </p:spTree>
    <p:extLst>
      <p:ext uri="{BB962C8B-B14F-4D97-AF65-F5344CB8AC3E}">
        <p14:creationId xmlns:p14="http://schemas.microsoft.com/office/powerpoint/2010/main" val="299675613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9951" y="44469"/>
            <a:ext cx="10755467" cy="608312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0"/>
          <p:cNvSpPr>
            <a:spLocks noGrp="1" noChangeArrowheads="1"/>
          </p:cNvSpPr>
          <p:nvPr>
            <p:ph type="dt" sz="half" idx="10"/>
          </p:nvPr>
        </p:nvSpPr>
        <p:spPr>
          <a:ln/>
        </p:spPr>
        <p:txBody>
          <a:bodyPr/>
          <a:lstStyle>
            <a:lvl1pPr>
              <a:defRPr/>
            </a:lvl1pPr>
          </a:lstStyle>
          <a:p>
            <a:endParaRPr lang="de-DE" altLang="zh-CN">
              <a:solidFill>
                <a:srgbClr val="000000"/>
              </a:solidFill>
            </a:endParaRPr>
          </a:p>
          <a:p>
            <a:r>
              <a:rPr lang="de-DE" altLang="zh-CN">
                <a:solidFill>
                  <a:srgbClr val="000000"/>
                </a:solidFill>
              </a:rPr>
              <a:t>Page </a:t>
            </a:r>
            <a:fld id="{3DC0C201-9E39-4162-AC26-1A41FACA3B67}" type="slidenum">
              <a:rPr lang="de-DE" altLang="zh-CN">
                <a:solidFill>
                  <a:srgbClr val="000000"/>
                </a:solidFill>
              </a:rPr>
              <a:pPr/>
              <a:t>‹#›</a:t>
            </a:fld>
            <a:endParaRPr lang="en-GB" altLang="zh-CN">
              <a:solidFill>
                <a:srgbClr val="000000"/>
              </a:solidFill>
            </a:endParaRPr>
          </a:p>
        </p:txBody>
      </p:sp>
    </p:spTree>
    <p:extLst>
      <p:ext uri="{BB962C8B-B14F-4D97-AF65-F5344CB8AC3E}">
        <p14:creationId xmlns:p14="http://schemas.microsoft.com/office/powerpoint/2010/main" val="1440309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Picture 6" descr="C:\Users\z00205060\Desktop\CP项目\规范类文件\新建文件夹\巴展视觉物料规范-18.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5175"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77" descr="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42938" y="5789613"/>
            <a:ext cx="7064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7"/>
          <p:cNvSpPr txBox="1">
            <a:spLocks noChangeArrowheads="1"/>
          </p:cNvSpPr>
          <p:nvPr userDrawn="1"/>
        </p:nvSpPr>
        <p:spPr bwMode="auto">
          <a:xfrm>
            <a:off x="9439275" y="6288088"/>
            <a:ext cx="1473200" cy="292100"/>
          </a:xfrm>
          <a:prstGeom prst="rect">
            <a:avLst/>
          </a:prstGeom>
          <a:noFill/>
          <a:ln>
            <a:noFill/>
          </a:ln>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a:defRPr/>
            </a:pPr>
            <a:r>
              <a:rPr lang="en-US" altLang="zh-CN" sz="1300" dirty="0" smtClean="0">
                <a:solidFill>
                  <a:srgbClr val="000000">
                    <a:lumMod val="65000"/>
                    <a:lumOff val="35000"/>
                  </a:srgbClr>
                </a:solidFill>
                <a:latin typeface="FrutigerNext LT Light" pitchFamily="34" charset="0"/>
                <a:ea typeface="MS PGothic" pitchFamily="34" charset="-128"/>
              </a:rPr>
              <a:t>www.huawei.com</a:t>
            </a:r>
          </a:p>
        </p:txBody>
      </p:sp>
      <p:sp>
        <p:nvSpPr>
          <p:cNvPr id="6" name="Text Box 5"/>
          <p:cNvSpPr txBox="1">
            <a:spLocks noChangeArrowheads="1"/>
          </p:cNvSpPr>
          <p:nvPr userDrawn="1"/>
        </p:nvSpPr>
        <p:spPr bwMode="auto">
          <a:xfrm>
            <a:off x="5429250" y="6326188"/>
            <a:ext cx="2641600" cy="215900"/>
          </a:xfrm>
          <a:prstGeom prst="rect">
            <a:avLst/>
          </a:prstGeom>
          <a:noFill/>
          <a:ln>
            <a:noFill/>
          </a:ln>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a:defRPr/>
            </a:pPr>
            <a:r>
              <a:rPr lang="en-US" altLang="zh-CN" sz="1400" dirty="0" smtClean="0">
                <a:solidFill>
                  <a:srgbClr val="000000">
                    <a:lumMod val="65000"/>
                    <a:lumOff val="35000"/>
                  </a:srgbClr>
                </a:solidFill>
                <a:latin typeface="FrutigerNext LT Light" pitchFamily="34" charset="0"/>
                <a:ea typeface="MS PGothic" pitchFamily="34" charset="-128"/>
              </a:rPr>
              <a:t>HUAWEI TECHNOLOGIES CO., LTD.</a:t>
            </a:r>
          </a:p>
        </p:txBody>
      </p:sp>
      <p:sp>
        <p:nvSpPr>
          <p:cNvPr id="2" name="标题 1"/>
          <p:cNvSpPr>
            <a:spLocks noGrp="1"/>
          </p:cNvSpPr>
          <p:nvPr>
            <p:ph type="title"/>
          </p:nvPr>
        </p:nvSpPr>
        <p:spPr>
          <a:xfrm>
            <a:off x="971556" y="2213498"/>
            <a:ext cx="5181599" cy="1325870"/>
          </a:xfrm>
          <a:prstGeom prst="rect">
            <a:avLst/>
          </a:prstGeom>
        </p:spPr>
        <p:txBody>
          <a:bodyPr/>
          <a:lstStyle>
            <a:lvl1pPr>
              <a:defRPr sz="3600" b="1">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589641052"/>
      </p:ext>
    </p:extLst>
  </p:cSld>
  <p:clrMapOvr>
    <a:masterClrMapping/>
  </p:clrMapOvr>
  <p:transition advClick="0"/>
</p:sldLayout>
</file>

<file path=ppt/slideLayouts/slideLayout8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29951" y="44462"/>
            <a:ext cx="10755467" cy="114326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29951" y="1600576"/>
            <a:ext cx="10755467" cy="4527011"/>
          </a:xfrm>
        </p:spPr>
        <p:txBody>
          <a:bodyPr/>
          <a:lstStyle/>
          <a:p>
            <a:pPr lvl="0"/>
            <a:endParaRPr lang="zh-CN" altLang="en-US" noProof="0" smtClean="0"/>
          </a:p>
        </p:txBody>
      </p:sp>
      <p:sp>
        <p:nvSpPr>
          <p:cNvPr id="4" name="Rectangle 10"/>
          <p:cNvSpPr>
            <a:spLocks noGrp="1" noChangeArrowheads="1"/>
          </p:cNvSpPr>
          <p:nvPr>
            <p:ph type="dt" sz="half" idx="10"/>
          </p:nvPr>
        </p:nvSpPr>
        <p:spPr>
          <a:ln/>
        </p:spPr>
        <p:txBody>
          <a:bodyPr/>
          <a:lstStyle>
            <a:lvl1pPr>
              <a:defRPr/>
            </a:lvl1pPr>
          </a:lstStyle>
          <a:p>
            <a:endParaRPr lang="de-DE" altLang="zh-CN">
              <a:solidFill>
                <a:srgbClr val="000000"/>
              </a:solidFill>
            </a:endParaRPr>
          </a:p>
          <a:p>
            <a:r>
              <a:rPr lang="de-DE" altLang="zh-CN">
                <a:solidFill>
                  <a:srgbClr val="000000"/>
                </a:solidFill>
              </a:rPr>
              <a:t>Page </a:t>
            </a:r>
            <a:fld id="{9CF55A79-7DF6-42B9-B144-ECEBD27E2161}" type="slidenum">
              <a:rPr lang="de-DE" altLang="zh-CN">
                <a:solidFill>
                  <a:srgbClr val="000000"/>
                </a:solidFill>
              </a:rPr>
              <a:pPr/>
              <a:t>‹#›</a:t>
            </a:fld>
            <a:endParaRPr lang="en-GB" altLang="zh-CN">
              <a:solidFill>
                <a:srgbClr val="000000"/>
              </a:solidFill>
            </a:endParaRPr>
          </a:p>
        </p:txBody>
      </p:sp>
    </p:spTree>
    <p:extLst>
      <p:ext uri="{BB962C8B-B14F-4D97-AF65-F5344CB8AC3E}">
        <p14:creationId xmlns:p14="http://schemas.microsoft.com/office/powerpoint/2010/main" val="364044273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9524990"/>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Chinese text page">
    <p:spTree>
      <p:nvGrpSpPr>
        <p:cNvPr id="1" name=""/>
        <p:cNvGrpSpPr/>
        <p:nvPr/>
      </p:nvGrpSpPr>
      <p:grpSpPr>
        <a:xfrm>
          <a:off x="0" y="0"/>
          <a:ext cx="0" cy="0"/>
          <a:chOff x="0" y="0"/>
          <a:chExt cx="0" cy="0"/>
        </a:xfrm>
      </p:grpSpPr>
      <p:sp>
        <p:nvSpPr>
          <p:cNvPr id="3" name="Subtitle 2">
            <a:extLst>
              <a:ext uri="{FF2B5EF4-FFF2-40B4-BE49-F238E27FC236}">
                <a16:creationId xmlns="" xmlns:a16="http://schemas.microsoft.com/office/drawing/2014/main" id="{D2A38214-5857-FC4E-B923-056100E16BCA}"/>
              </a:ext>
            </a:extLst>
          </p:cNvPr>
          <p:cNvSpPr>
            <a:spLocks noGrp="1"/>
          </p:cNvSpPr>
          <p:nvPr>
            <p:ph type="subTitle" idx="1" hasCustomPrompt="1"/>
          </p:nvPr>
        </p:nvSpPr>
        <p:spPr>
          <a:xfrm>
            <a:off x="729081" y="456241"/>
            <a:ext cx="10739243" cy="993630"/>
          </a:xfrm>
          <a:prstGeom prst="rect">
            <a:avLst/>
          </a:prstGeom>
        </p:spPr>
        <p:txBody>
          <a:bodyPr lIns="0" tIns="0" rIns="0" bIns="0" anchor="t">
            <a:normAutofit/>
          </a:bodyPr>
          <a:lstStyle>
            <a:lvl1pPr marL="0" indent="0" algn="l">
              <a:lnSpc>
                <a:spcPts val="3428"/>
              </a:lnSpc>
              <a:spcBef>
                <a:spcPts val="0"/>
              </a:spcBef>
              <a:buNone/>
              <a:defRPr sz="2799" baseline="0">
                <a:solidFill>
                  <a:schemeClr val="tx1"/>
                </a:solidFill>
                <a:latin typeface="Microsoft YaHei" panose="020B0503020204020204" pitchFamily="34" charset="-122"/>
                <a:ea typeface="Microsoft YaHei" panose="020B0503020204020204" pitchFamily="34" charset="-122"/>
              </a:defRPr>
            </a:lvl1pPr>
            <a:lvl2pPr marL="593371" indent="0" algn="ctr">
              <a:buNone/>
              <a:defRPr sz="2596"/>
            </a:lvl2pPr>
            <a:lvl3pPr marL="1186738" indent="0" algn="ctr">
              <a:buNone/>
              <a:defRPr sz="2336"/>
            </a:lvl3pPr>
            <a:lvl4pPr marL="1780112" indent="0" algn="ctr">
              <a:buNone/>
              <a:defRPr sz="2077"/>
            </a:lvl4pPr>
            <a:lvl5pPr marL="2373481" indent="0" algn="ctr">
              <a:buNone/>
              <a:defRPr sz="2077"/>
            </a:lvl5pPr>
            <a:lvl6pPr marL="2966849" indent="0" algn="ctr">
              <a:buNone/>
              <a:defRPr sz="2077"/>
            </a:lvl6pPr>
            <a:lvl7pPr marL="3560219" indent="0" algn="ctr">
              <a:buNone/>
              <a:defRPr sz="2077"/>
            </a:lvl7pPr>
            <a:lvl8pPr marL="4153592" indent="0" algn="ctr">
              <a:buNone/>
              <a:defRPr sz="2077"/>
            </a:lvl8pPr>
            <a:lvl9pPr marL="4746960" indent="0" algn="ctr">
              <a:buNone/>
              <a:defRPr sz="2077"/>
            </a:lvl9pPr>
          </a:lstStyle>
          <a:p>
            <a:r>
              <a:rPr lang="zh-CN" altLang="en-US" dirty="0"/>
              <a:t>单击此处添加标题</a:t>
            </a:r>
            <a:endParaRPr lang="en-US" dirty="0"/>
          </a:p>
        </p:txBody>
      </p:sp>
    </p:spTree>
    <p:extLst>
      <p:ext uri="{BB962C8B-B14F-4D97-AF65-F5344CB8AC3E}">
        <p14:creationId xmlns:p14="http://schemas.microsoft.com/office/powerpoint/2010/main" val="98272582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3842">
          <p15:clr>
            <a:srgbClr val="FBAE40"/>
          </p15:clr>
        </p15:guide>
        <p15:guide id="2" pos="440">
          <p15:clr>
            <a:srgbClr val="FBAE40"/>
          </p15:clr>
        </p15:guide>
        <p15:guide id="3" pos="7243">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0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1882"/>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目录页">
    <p:bg>
      <p:bgPr>
        <a:solidFill>
          <a:srgbClr val="EBEBEB"/>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0F7C7B5-0135-F749-B910-7325E96AE705}"/>
              </a:ext>
            </a:extLst>
          </p:cNvPr>
          <p:cNvSpPr>
            <a:spLocks noGrp="1"/>
          </p:cNvSpPr>
          <p:nvPr>
            <p:ph type="body" sz="quarter" idx="10" hasCustomPrompt="1"/>
          </p:nvPr>
        </p:nvSpPr>
        <p:spPr>
          <a:xfrm>
            <a:off x="1033485" y="1843516"/>
            <a:ext cx="10120742" cy="3014423"/>
          </a:xfrm>
          <a:prstGeom prst="rect">
            <a:avLst/>
          </a:prstGeom>
        </p:spPr>
        <p:txBody>
          <a:bodyPr tIns="90000" bIns="90000"/>
          <a:lstStyle>
            <a:lvl1pPr marL="412709" indent="-398423">
              <a:lnSpc>
                <a:spcPct val="70000"/>
              </a:lnSpc>
              <a:buFont typeface="+mj-lt"/>
              <a:buAutoNum type="arabicPeriod"/>
              <a:tabLst/>
              <a:defRPr sz="2200">
                <a:solidFill>
                  <a:schemeClr val="tx1"/>
                </a:solidFill>
                <a:latin typeface="Microsoft YaHei" panose="020B0503020204020204" pitchFamily="34" charset="-122"/>
                <a:ea typeface="Microsoft YaHei" panose="020B0503020204020204" pitchFamily="34" charset="-122"/>
              </a:defRPr>
            </a:lvl1pPr>
            <a:lvl2pPr marL="412709" indent="-398423">
              <a:buFont typeface="+mj-lt"/>
              <a:buAutoNum type="arabicPeriod"/>
              <a:tabLst/>
              <a:defRPr/>
            </a:lvl2pPr>
            <a:lvl3pPr marL="14286" indent="0">
              <a:buFont typeface="+mj-lt"/>
              <a:buNone/>
              <a:tabLst/>
              <a:defRPr sz="2200">
                <a:latin typeface="Microsoft YaHei" panose="020B0503020204020204" pitchFamily="34" charset="-122"/>
                <a:ea typeface="Microsoft YaHei" panose="020B0503020204020204" pitchFamily="34" charset="-122"/>
              </a:defRPr>
            </a:lvl3pPr>
            <a:lvl4pPr marL="14286" indent="0">
              <a:buFont typeface="+mj-lt"/>
              <a:buNone/>
              <a:tabLst/>
              <a:defRPr sz="2200">
                <a:latin typeface="Microsoft YaHei" panose="020B0503020204020204" pitchFamily="34" charset="-122"/>
                <a:ea typeface="Microsoft YaHei" panose="020B0503020204020204" pitchFamily="34" charset="-122"/>
              </a:defRPr>
            </a:lvl4pPr>
            <a:lvl5pPr marL="14286" indent="0">
              <a:buFont typeface="+mj-lt"/>
              <a:buNone/>
              <a:tabLst/>
              <a:defRPr sz="2200">
                <a:latin typeface="Microsoft YaHei" panose="020B0503020204020204" pitchFamily="34" charset="-122"/>
                <a:ea typeface="Microsoft YaHei" panose="020B0503020204020204" pitchFamily="34" charset="-122"/>
              </a:defRPr>
            </a:lvl5pPr>
          </a:lstStyle>
          <a:p>
            <a:pPr lvl="0"/>
            <a:r>
              <a:rPr lang="zh-CN" altLang="en-US" dirty="0"/>
              <a:t>单击此处添加文本</a:t>
            </a:r>
            <a:endParaRPr lang="en-US" altLang="zh-CN" dirty="0"/>
          </a:p>
        </p:txBody>
      </p:sp>
      <p:cxnSp>
        <p:nvCxnSpPr>
          <p:cNvPr id="3" name="直线连接符 14">
            <a:extLst>
              <a:ext uri="{FF2B5EF4-FFF2-40B4-BE49-F238E27FC236}">
                <a16:creationId xmlns="" xmlns:a16="http://schemas.microsoft.com/office/drawing/2014/main" id="{C79E9F57-49BC-DC4A-B843-36D48051C848}"/>
              </a:ext>
            </a:extLst>
          </p:cNvPr>
          <p:cNvCxnSpPr>
            <a:cxnSpLocks/>
          </p:cNvCxnSpPr>
          <p:nvPr userDrawn="1"/>
        </p:nvCxnSpPr>
        <p:spPr>
          <a:xfrm flipH="1">
            <a:off x="1029784" y="1349567"/>
            <a:ext cx="885852"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 xmlns:a16="http://schemas.microsoft.com/office/drawing/2014/main" id="{568EC886-2612-1F43-AB51-21A76A078357}"/>
              </a:ext>
            </a:extLst>
          </p:cNvPr>
          <p:cNvSpPr txBox="1"/>
          <p:nvPr userDrawn="1"/>
        </p:nvSpPr>
        <p:spPr>
          <a:xfrm>
            <a:off x="918797" y="630521"/>
            <a:ext cx="1147336" cy="653660"/>
          </a:xfrm>
          <a:prstGeom prst="rect">
            <a:avLst/>
          </a:prstGeom>
          <a:noFill/>
        </p:spPr>
        <p:txBody>
          <a:bodyPr wrap="none" rtlCol="0">
            <a:spAutoFit/>
          </a:bodyPr>
          <a:lstStyle/>
          <a:p>
            <a:pPr defTabSz="914387" eaLnBrk="1" fontAlgn="auto" hangingPunct="1">
              <a:spcBef>
                <a:spcPts val="0"/>
              </a:spcBef>
              <a:spcAft>
                <a:spcPts val="0"/>
              </a:spcAft>
            </a:pPr>
            <a:r>
              <a:rPr kumimoji="1" lang="zh-CN" altLang="en-US" sz="3600" dirty="0">
                <a:solidFill>
                  <a:srgbClr val="1D1D1A"/>
                </a:solidFill>
                <a:latin typeface="Microsoft YaHei" charset="-122"/>
                <a:ea typeface="Microsoft YaHei" charset="-122"/>
                <a:cs typeface="Microsoft YaHei" charset="-122"/>
              </a:rPr>
              <a:t>目录</a:t>
            </a:r>
          </a:p>
        </p:txBody>
      </p:sp>
    </p:spTree>
    <p:extLst>
      <p:ext uri="{BB962C8B-B14F-4D97-AF65-F5344CB8AC3E}">
        <p14:creationId xmlns:p14="http://schemas.microsoft.com/office/powerpoint/2010/main" val="2510361592"/>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74412" y="622445"/>
            <a:ext cx="10863444" cy="520821"/>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874413" y="1524354"/>
            <a:ext cx="10590324" cy="219602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76950163"/>
      </p:ext>
    </p:extLst>
  </p:cSld>
  <p:clrMapOvr>
    <a:masterClrMapping/>
  </p:clrMapOvr>
  <p:transition>
    <p:wipe dir="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516" y="357939"/>
            <a:ext cx="10179583" cy="745957"/>
          </a:xfrm>
          <a:prstGeom prst="rect">
            <a:avLst/>
          </a:prstGeom>
        </p:spPr>
        <p:txBody>
          <a:bodyPr/>
          <a:lstStyle>
            <a:lvl1pPr marL="0" marR="0" indent="0" algn="l" defTabSz="1096273" rtl="0" eaLnBrk="0" fontAlgn="base" latinLnBrk="0" hangingPunct="0">
              <a:lnSpc>
                <a:spcPct val="100000"/>
              </a:lnSpc>
              <a:spcBef>
                <a:spcPct val="0"/>
              </a:spcBef>
              <a:spcAft>
                <a:spcPct val="0"/>
              </a:spcAft>
              <a:buClrTx/>
              <a:buSzTx/>
              <a:buFontTx/>
              <a:buNone/>
              <a:tabLst/>
              <a:defRPr kumimoji="0" lang="zh-CN" altLang="en-US" sz="2877" b="1" i="0" u="none" strike="noStrike" kern="0" cap="none" spc="0" normalizeH="0" baseline="0" noProof="0">
                <a:ln>
                  <a:noFill/>
                </a:ln>
                <a:solidFill>
                  <a:srgbClr val="C00000"/>
                </a:solidFill>
                <a:effectLst/>
                <a:uLnTx/>
                <a:uFillTx/>
                <a:ea typeface="微软雅黑" pitchFamily="34" charset="-122"/>
              </a:defRPr>
            </a:lvl1pPr>
          </a:lstStyle>
          <a:p>
            <a:r>
              <a:rPr lang="zh-CN" altLang="en-US" dirty="0" smtClean="0"/>
              <a:t>标题（下移）</a:t>
            </a:r>
          </a:p>
        </p:txBody>
      </p:sp>
      <p:sp>
        <p:nvSpPr>
          <p:cNvPr id="3" name="标题 305"/>
          <p:cNvSpPr txBox="1">
            <a:spLocks/>
          </p:cNvSpPr>
          <p:nvPr userDrawn="1"/>
        </p:nvSpPr>
        <p:spPr>
          <a:xfrm>
            <a:off x="645328" y="145550"/>
            <a:ext cx="7891294" cy="626792"/>
          </a:xfrm>
          <a:prstGeom prst="rect">
            <a:avLst/>
          </a:prstGeom>
        </p:spPr>
        <p:txBody>
          <a:bodyPr/>
          <a:lstStyle/>
          <a:p>
            <a:pPr defTabSz="1096273">
              <a:defRPr/>
            </a:pPr>
            <a:endParaRPr lang="zh-CN" altLang="en-US" sz="2877" b="1" kern="0" dirty="0">
              <a:solidFill>
                <a:srgbClr val="C00000"/>
              </a:solidFill>
              <a:latin typeface="Calibri" panose="020F0502020204030204"/>
              <a:ea typeface="等线" panose="02010600030101010101" pitchFamily="2" charset="-122"/>
            </a:endParaRPr>
          </a:p>
        </p:txBody>
      </p:sp>
    </p:spTree>
    <p:extLst>
      <p:ext uri="{BB962C8B-B14F-4D97-AF65-F5344CB8AC3E}">
        <p14:creationId xmlns:p14="http://schemas.microsoft.com/office/powerpoint/2010/main" val="2076576323"/>
      </p:ext>
    </p:extLst>
  </p:cSld>
  <p:clrMapOvr>
    <a:masterClrMapping/>
  </p:clrMapOvr>
  <p:transition advClick="0" advTm="8000">
    <p:fade thruBlk="1"/>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4_Chinese text page">
    <p:spTree>
      <p:nvGrpSpPr>
        <p:cNvPr id="1" name=""/>
        <p:cNvGrpSpPr/>
        <p:nvPr/>
      </p:nvGrpSpPr>
      <p:grpSpPr>
        <a:xfrm>
          <a:off x="0" y="0"/>
          <a:ext cx="0" cy="0"/>
          <a:chOff x="0" y="0"/>
          <a:chExt cx="0" cy="0"/>
        </a:xfrm>
      </p:grpSpPr>
      <p:sp>
        <p:nvSpPr>
          <p:cNvPr id="3" name="Subtitle 2">
            <a:extLst>
              <a:ext uri="{FF2B5EF4-FFF2-40B4-BE49-F238E27FC236}">
                <a16:creationId xmlns="" xmlns:a16="http://schemas.microsoft.com/office/drawing/2014/main" id="{D2A38214-5857-FC4E-B923-056100E16BCA}"/>
              </a:ext>
            </a:extLst>
          </p:cNvPr>
          <p:cNvSpPr>
            <a:spLocks noGrp="1"/>
          </p:cNvSpPr>
          <p:nvPr>
            <p:ph type="subTitle" idx="1" hasCustomPrompt="1"/>
          </p:nvPr>
        </p:nvSpPr>
        <p:spPr>
          <a:xfrm>
            <a:off x="729080" y="456241"/>
            <a:ext cx="10739242" cy="993630"/>
          </a:xfrm>
          <a:prstGeom prst="rect">
            <a:avLst/>
          </a:prstGeom>
        </p:spPr>
        <p:txBody>
          <a:bodyPr lIns="0" tIns="0" rIns="0" bIns="0" anchor="t">
            <a:normAutofit/>
          </a:bodyPr>
          <a:lstStyle>
            <a:lvl1pPr marL="0" indent="0" algn="l">
              <a:lnSpc>
                <a:spcPts val="3428"/>
              </a:lnSpc>
              <a:spcBef>
                <a:spcPts val="0"/>
              </a:spcBef>
              <a:buNone/>
              <a:defRPr sz="2799" baseline="0">
                <a:solidFill>
                  <a:schemeClr val="tx1"/>
                </a:solidFill>
                <a:latin typeface="Microsoft YaHei" panose="020B0503020204020204" pitchFamily="34" charset="-122"/>
                <a:ea typeface="Microsoft YaHei" panose="020B0503020204020204" pitchFamily="34" charset="-122"/>
              </a:defRPr>
            </a:lvl1pPr>
            <a:lvl2pPr marL="593589" indent="0" algn="ctr">
              <a:buNone/>
              <a:defRPr sz="2597"/>
            </a:lvl2pPr>
            <a:lvl3pPr marL="1187174" indent="0" algn="ctr">
              <a:buNone/>
              <a:defRPr sz="2337"/>
            </a:lvl3pPr>
            <a:lvl4pPr marL="1780764" indent="0" algn="ctr">
              <a:buNone/>
              <a:defRPr sz="2079"/>
            </a:lvl4pPr>
            <a:lvl5pPr marL="2374352" indent="0" algn="ctr">
              <a:buNone/>
              <a:defRPr sz="2079"/>
            </a:lvl5pPr>
            <a:lvl6pPr marL="2967938" indent="0" algn="ctr">
              <a:buNone/>
              <a:defRPr sz="2079"/>
            </a:lvl6pPr>
            <a:lvl7pPr marL="3561526" indent="0" algn="ctr">
              <a:buNone/>
              <a:defRPr sz="2079"/>
            </a:lvl7pPr>
            <a:lvl8pPr marL="4155115" indent="0" algn="ctr">
              <a:buNone/>
              <a:defRPr sz="2079"/>
            </a:lvl8pPr>
            <a:lvl9pPr marL="4748701" indent="0" algn="ctr">
              <a:buNone/>
              <a:defRPr sz="2079"/>
            </a:lvl9pPr>
          </a:lstStyle>
          <a:p>
            <a:r>
              <a:rPr lang="zh-CN" altLang="en-US" dirty="0"/>
              <a:t>单击此处添加标题</a:t>
            </a:r>
            <a:endParaRPr lang="en-US" dirty="0"/>
          </a:p>
        </p:txBody>
      </p:sp>
    </p:spTree>
    <p:extLst>
      <p:ext uri="{BB962C8B-B14F-4D97-AF65-F5344CB8AC3E}">
        <p14:creationId xmlns:p14="http://schemas.microsoft.com/office/powerpoint/2010/main" val="149998139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3842">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576263" y="260410"/>
            <a:ext cx="11533992" cy="539875"/>
          </a:xfrm>
          <a:prstGeom prst="rect">
            <a:avLst/>
          </a:prstGeom>
        </p:spPr>
        <p:txBody>
          <a:bodyPr/>
          <a:lstStyle>
            <a:lvl1pPr>
              <a:defRPr sz="2598" b="1">
                <a:latin typeface="+mn-ea"/>
                <a:ea typeface="+mn-ea"/>
              </a:defRPr>
            </a:lvl1pPr>
          </a:lstStyle>
          <a:p>
            <a:r>
              <a:rPr lang="zh-CN" altLang="en-US"/>
              <a:t>单击此处编辑母版标题样式</a:t>
            </a:r>
          </a:p>
        </p:txBody>
      </p:sp>
      <p:sp>
        <p:nvSpPr>
          <p:cNvPr id="3" name="日期占位符 2"/>
          <p:cNvSpPr>
            <a:spLocks noGrp="1"/>
          </p:cNvSpPr>
          <p:nvPr>
            <p:ph type="dt" sz="half" idx="10"/>
          </p:nvPr>
        </p:nvSpPr>
        <p:spPr>
          <a:xfrm>
            <a:off x="2317170" y="6670910"/>
            <a:ext cx="141288" cy="119091"/>
          </a:xfrm>
          <a:prstGeom prst="rect">
            <a:avLst/>
          </a:prstGeom>
        </p:spPr>
        <p:txBody>
          <a:bodyPr/>
          <a:lstStyle/>
          <a:p>
            <a:pPr defTabSz="914021" eaLnBrk="1" fontAlgn="auto" hangingPunct="1">
              <a:spcBef>
                <a:spcPts val="0"/>
              </a:spcBef>
              <a:spcAft>
                <a:spcPts val="0"/>
              </a:spcAft>
              <a:defRPr/>
            </a:pPr>
            <a:fld id="{D16AA89E-47F5-440A-95EC-C99FEB1BC6C4}" type="slidenum">
              <a:rPr lang="de-DE" altLang="zh-CN" smtClean="0">
                <a:solidFill>
                  <a:srgbClr val="000000"/>
                </a:solidFill>
                <a:latin typeface="Calibri" panose="020F0502020204030204"/>
                <a:ea typeface="等线" panose="02010600030101010101" pitchFamily="2" charset="-122"/>
              </a:rPr>
              <a:pPr defTabSz="914021" eaLnBrk="1" fontAlgn="auto" hangingPunct="1">
                <a:spcBef>
                  <a:spcPts val="0"/>
                </a:spcBef>
                <a:spcAft>
                  <a:spcPts val="0"/>
                </a:spcAft>
                <a:defRPr/>
              </a:pPr>
              <a:t>‹#›</a:t>
            </a:fld>
            <a:endParaRPr lang="en-GB" altLang="zh-CN" dirty="0">
              <a:solidFill>
                <a:srgbClr val="000000"/>
              </a:solidFill>
              <a:latin typeface="Calibri" panose="020F0502020204030204"/>
              <a:ea typeface="等线" panose="02010600030101010101" pitchFamily="2" charset="-122"/>
            </a:endParaRPr>
          </a:p>
        </p:txBody>
      </p:sp>
    </p:spTree>
    <p:extLst>
      <p:ext uri="{BB962C8B-B14F-4D97-AF65-F5344CB8AC3E}">
        <p14:creationId xmlns:p14="http://schemas.microsoft.com/office/powerpoint/2010/main" val="24882483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4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D2A38214-5857-FC4E-B923-056100E16BCA}"/>
              </a:ext>
            </a:extLst>
          </p:cNvPr>
          <p:cNvSpPr>
            <a:spLocks noGrp="1"/>
          </p:cNvSpPr>
          <p:nvPr>
            <p:ph type="subTitle" idx="1" hasCustomPrompt="1"/>
          </p:nvPr>
        </p:nvSpPr>
        <p:spPr>
          <a:xfrm>
            <a:off x="729080" y="456240"/>
            <a:ext cx="10739242" cy="993630"/>
          </a:xfrm>
          <a:prstGeom prst="rect">
            <a:avLst/>
          </a:prstGeom>
        </p:spPr>
        <p:txBody>
          <a:bodyPr lIns="0" tIns="0" rIns="0" bIns="0" anchor="t">
            <a:normAutofit/>
          </a:bodyPr>
          <a:lstStyle>
            <a:lvl1pPr marL="0" indent="0" algn="l">
              <a:lnSpc>
                <a:spcPts val="3426"/>
              </a:lnSpc>
              <a:spcBef>
                <a:spcPts val="0"/>
              </a:spcBef>
              <a:buNone/>
              <a:defRPr sz="2797" baseline="0">
                <a:solidFill>
                  <a:schemeClr val="tx1"/>
                </a:solidFill>
                <a:latin typeface="Microsoft YaHei" panose="020B0503020204020204" pitchFamily="34" charset="-122"/>
                <a:ea typeface="Microsoft YaHei" panose="020B0503020204020204" pitchFamily="34" charset="-122"/>
              </a:defRPr>
            </a:lvl1pPr>
            <a:lvl2pPr marL="593125" indent="0" algn="ctr">
              <a:buNone/>
              <a:defRPr sz="2595"/>
            </a:lvl2pPr>
            <a:lvl3pPr marL="1186247" indent="0" algn="ctr">
              <a:buNone/>
              <a:defRPr sz="2334"/>
            </a:lvl3pPr>
            <a:lvl4pPr marL="1779373" indent="0" algn="ctr">
              <a:buNone/>
              <a:defRPr sz="2075"/>
            </a:lvl4pPr>
            <a:lvl5pPr marL="2372498" indent="0" algn="ctr">
              <a:buNone/>
              <a:defRPr sz="2075"/>
            </a:lvl5pPr>
            <a:lvl6pPr marL="2965621" indent="0" algn="ctr">
              <a:buNone/>
              <a:defRPr sz="2075"/>
            </a:lvl6pPr>
            <a:lvl7pPr marL="3558746" indent="0" algn="ctr">
              <a:buNone/>
              <a:defRPr sz="2075"/>
            </a:lvl7pPr>
            <a:lvl8pPr marL="4151870" indent="0" algn="ctr">
              <a:buNone/>
              <a:defRPr sz="2075"/>
            </a:lvl8pPr>
            <a:lvl9pPr marL="4744994" indent="0" algn="ctr">
              <a:buNone/>
              <a:defRPr sz="2075"/>
            </a:lvl9pPr>
          </a:lstStyle>
          <a:p>
            <a:r>
              <a:rPr lang="zh-CN" altLang="en-US" dirty="0"/>
              <a:t>单击此处添加标题</a:t>
            </a:r>
            <a:endParaRPr lang="en-US" dirty="0"/>
          </a:p>
        </p:txBody>
      </p:sp>
    </p:spTree>
    <p:extLst>
      <p:ext uri="{BB962C8B-B14F-4D97-AF65-F5344CB8AC3E}">
        <p14:creationId xmlns:p14="http://schemas.microsoft.com/office/powerpoint/2010/main" val="4232393850"/>
      </p:ext>
    </p:extLst>
  </p:cSld>
  <p:clrMapOvr>
    <a:masterClrMapping/>
  </p:clrMapOvr>
  <p:extLst mod="1">
    <p:ext uri="{DCECCB84-F9BA-43D5-87BE-67443E8EF086}">
      <p15:sldGuideLst xmlns:p15="http://schemas.microsoft.com/office/powerpoint/2012/main">
        <p15:guide id="1" pos="384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Picture 5" descr="C:\Users\z00205060\Desktop\CP项目\规范类文件\新建文件夹\巴展视觉物料规范-20.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5175"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77" descr="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850563" y="5789613"/>
            <a:ext cx="7064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a:spLocks noChangeArrowheads="1"/>
          </p:cNvSpPr>
          <p:nvPr userDrawn="1"/>
        </p:nvSpPr>
        <p:spPr bwMode="auto">
          <a:xfrm>
            <a:off x="1960563" y="1663700"/>
            <a:ext cx="477837" cy="431800"/>
          </a:xfrm>
          <a:prstGeom prst="rect">
            <a:avLst/>
          </a:prstGeom>
          <a:solidFill>
            <a:srgbClr val="C00000"/>
          </a:solidFill>
          <a:ln w="6350" algn="ctr">
            <a:solidFill>
              <a:srgbClr val="C00000"/>
            </a:solidFill>
            <a:round/>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solidFill>
                  <a:srgbClr val="FFFFFF"/>
                </a:solidFill>
                <a:latin typeface="微软雅黑" panose="020B0503020204020204" pitchFamily="34" charset="-122"/>
                <a:ea typeface="微软雅黑" panose="020B0503020204020204" pitchFamily="34" charset="-122"/>
                <a:cs typeface="Arial" panose="020B0604020202020204" pitchFamily="34" charset="0"/>
              </a:rPr>
              <a:t>1</a:t>
            </a:r>
          </a:p>
        </p:txBody>
      </p:sp>
      <p:sp>
        <p:nvSpPr>
          <p:cNvPr id="6" name="Rectangle 7"/>
          <p:cNvSpPr>
            <a:spLocks noChangeArrowheads="1"/>
          </p:cNvSpPr>
          <p:nvPr userDrawn="1"/>
        </p:nvSpPr>
        <p:spPr bwMode="auto">
          <a:xfrm>
            <a:off x="2765425" y="1663700"/>
            <a:ext cx="7470775" cy="431800"/>
          </a:xfrm>
          <a:prstGeom prst="rect">
            <a:avLst/>
          </a:prstGeom>
          <a:solidFill>
            <a:srgbClr val="C00000"/>
          </a:solidFill>
          <a:ln w="6350" algn="ctr">
            <a:solidFill>
              <a:srgbClr val="C00000"/>
            </a:solidFill>
            <a:round/>
            <a:headEnd/>
            <a:tailEnd/>
          </a:ln>
        </p:spPr>
        <p:txBody>
          <a:bodyPr anchor="ctr"/>
          <a:lstStyle>
            <a:lvl1pPr marL="109538">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2276475" indent="15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2000" b="1" smtClean="0">
                <a:solidFill>
                  <a:srgbClr val="FFFFFF"/>
                </a:solidFill>
                <a:latin typeface="微软雅黑" panose="020B0503020204020204" pitchFamily="34" charset="-122"/>
                <a:ea typeface="微软雅黑" panose="020B0503020204020204" pitchFamily="34" charset="-122"/>
                <a:cs typeface="Arial" panose="020B0604020202020204" pitchFamily="34" charset="0"/>
              </a:rPr>
              <a:t>XXXXXXXXXX</a:t>
            </a:r>
          </a:p>
        </p:txBody>
      </p:sp>
      <p:sp>
        <p:nvSpPr>
          <p:cNvPr id="8" name="Rectangle 12"/>
          <p:cNvSpPr/>
          <p:nvPr userDrawn="1"/>
        </p:nvSpPr>
        <p:spPr bwMode="auto">
          <a:xfrm>
            <a:off x="1960563" y="3319463"/>
            <a:ext cx="477837" cy="431800"/>
          </a:xfrm>
          <a:prstGeom prst="rect">
            <a:avLst/>
          </a:prstGeom>
          <a:solidFill>
            <a:schemeClr val="bg1">
              <a:lumMod val="85000"/>
            </a:schemeClr>
          </a:solidFill>
          <a:ln w="6350" cap="flat" cmpd="sng" algn="ctr">
            <a:solidFill>
              <a:schemeClr val="bg1">
                <a:lumMod val="75000"/>
              </a:schemeClr>
            </a:solidFill>
            <a:prstDash val="solid"/>
            <a:round/>
            <a:headEnd type="none" w="med" len="med"/>
            <a:tailEnd type="none" w="med" len="med"/>
          </a:ln>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solidFill>
                  <a:srgbClr val="7F7F7F"/>
                </a:solidFill>
                <a:latin typeface="微软雅黑" panose="020B0503020204020204" pitchFamily="34" charset="-122"/>
                <a:ea typeface="微软雅黑" panose="020B0503020204020204" pitchFamily="34" charset="-122"/>
                <a:cs typeface="Arial" panose="020B0604020202020204" pitchFamily="34" charset="0"/>
              </a:rPr>
              <a:t>3</a:t>
            </a:r>
          </a:p>
        </p:txBody>
      </p:sp>
      <p:sp>
        <p:nvSpPr>
          <p:cNvPr id="9" name="Rectangle 13"/>
          <p:cNvSpPr/>
          <p:nvPr userDrawn="1"/>
        </p:nvSpPr>
        <p:spPr bwMode="auto">
          <a:xfrm>
            <a:off x="2765425" y="3319463"/>
            <a:ext cx="7470775" cy="431800"/>
          </a:xfrm>
          <a:prstGeom prst="rect">
            <a:avLst/>
          </a:prstGeom>
          <a:solidFill>
            <a:schemeClr val="bg1">
              <a:lumMod val="85000"/>
            </a:schemeClr>
          </a:solidFill>
          <a:ln w="6350" cap="flat" cmpd="sng" algn="ctr">
            <a:solidFill>
              <a:schemeClr val="bg1">
                <a:lumMod val="75000"/>
              </a:schemeClr>
            </a:solidFill>
            <a:prstDash val="solid"/>
            <a:round/>
            <a:headEnd type="none" w="med" len="med"/>
            <a:tailEnd type="none" w="med" len="med"/>
          </a:ln>
          <a:effectLst/>
        </p:spPr>
        <p:txBody>
          <a:bodyPr anchor="ctr"/>
          <a:lstStyle/>
          <a:p>
            <a:pPr marL="109538" eaLnBrk="1" hangingPunct="1">
              <a:defRPr/>
            </a:pPr>
            <a:r>
              <a:rPr lang="en-US" altLang="zh-CN" b="1" dirty="0">
                <a:solidFill>
                  <a:prstClr val="black">
                    <a:lumMod val="50000"/>
                    <a:lumOff val="50000"/>
                  </a:prstClr>
                </a:solidFill>
                <a:latin typeface="微软雅黑" panose="020B0503020204020204" pitchFamily="34" charset="-122"/>
                <a:ea typeface="微软雅黑" panose="020B0503020204020204" pitchFamily="34" charset="-122"/>
                <a:cs typeface="Arial" charset="0"/>
              </a:rPr>
              <a:t>XXXXXXXXXXX</a:t>
            </a:r>
            <a:endParaRPr lang="en-US" altLang="en-US" b="1" dirty="0">
              <a:solidFill>
                <a:prstClr val="black">
                  <a:lumMod val="50000"/>
                  <a:lumOff val="50000"/>
                </a:prstClr>
              </a:solidFill>
              <a:latin typeface="微软雅黑" panose="020B0503020204020204" pitchFamily="34" charset="-122"/>
              <a:ea typeface="微软雅黑" panose="020B0503020204020204" pitchFamily="34" charset="-122"/>
              <a:cs typeface="Arial" charset="0"/>
            </a:endParaRPr>
          </a:p>
        </p:txBody>
      </p:sp>
      <p:sp>
        <p:nvSpPr>
          <p:cNvPr id="10" name="Rectangle 12"/>
          <p:cNvSpPr/>
          <p:nvPr userDrawn="1"/>
        </p:nvSpPr>
        <p:spPr bwMode="auto">
          <a:xfrm>
            <a:off x="1960563" y="2490788"/>
            <a:ext cx="477837" cy="433387"/>
          </a:xfrm>
          <a:prstGeom prst="rect">
            <a:avLst/>
          </a:prstGeom>
          <a:solidFill>
            <a:schemeClr val="bg1">
              <a:lumMod val="85000"/>
            </a:schemeClr>
          </a:solidFill>
          <a:ln w="6350" cap="flat" cmpd="sng" algn="ctr">
            <a:solidFill>
              <a:schemeClr val="bg1">
                <a:lumMod val="75000"/>
              </a:schemeClr>
            </a:solidFill>
            <a:prstDash val="solid"/>
            <a:round/>
            <a:headEnd type="none" w="med" len="med"/>
            <a:tailEnd type="none" w="med" len="med"/>
          </a:ln>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solidFill>
                  <a:srgbClr val="7F7F7F"/>
                </a:solidFill>
                <a:latin typeface="微软雅黑" panose="020B0503020204020204" pitchFamily="34" charset="-122"/>
                <a:ea typeface="微软雅黑" panose="020B0503020204020204" pitchFamily="34" charset="-122"/>
                <a:cs typeface="Arial" panose="020B0604020202020204" pitchFamily="34" charset="0"/>
              </a:rPr>
              <a:t>2</a:t>
            </a:r>
          </a:p>
        </p:txBody>
      </p:sp>
      <p:sp>
        <p:nvSpPr>
          <p:cNvPr id="11" name="Rectangle 13"/>
          <p:cNvSpPr/>
          <p:nvPr userDrawn="1"/>
        </p:nvSpPr>
        <p:spPr bwMode="auto">
          <a:xfrm>
            <a:off x="2765425" y="2490788"/>
            <a:ext cx="7470775" cy="433387"/>
          </a:xfrm>
          <a:prstGeom prst="rect">
            <a:avLst/>
          </a:prstGeom>
          <a:solidFill>
            <a:schemeClr val="bg1">
              <a:lumMod val="85000"/>
            </a:schemeClr>
          </a:solidFill>
          <a:ln w="6350" cap="flat" cmpd="sng" algn="ctr">
            <a:solidFill>
              <a:schemeClr val="bg1">
                <a:lumMod val="75000"/>
              </a:schemeClr>
            </a:solidFill>
            <a:prstDash val="solid"/>
            <a:round/>
            <a:headEnd type="none" w="med" len="med"/>
            <a:tailEnd type="none" w="med" len="med"/>
          </a:ln>
          <a:effectLst/>
        </p:spPr>
        <p:txBody>
          <a:bodyPr anchor="ctr"/>
          <a:lstStyle/>
          <a:p>
            <a:pPr marL="109538" eaLnBrk="1" hangingPunct="1">
              <a:defRPr/>
            </a:pPr>
            <a:r>
              <a:rPr lang="en-US" altLang="zh-CN" b="1" dirty="0">
                <a:solidFill>
                  <a:prstClr val="black">
                    <a:lumMod val="50000"/>
                    <a:lumOff val="50000"/>
                  </a:prstClr>
                </a:solidFill>
                <a:latin typeface="微软雅黑" panose="020B0503020204020204" pitchFamily="34" charset="-122"/>
                <a:ea typeface="微软雅黑" panose="020B0503020204020204" pitchFamily="34" charset="-122"/>
                <a:cs typeface="Arial" charset="0"/>
              </a:rPr>
              <a:t>XXXXXXXXXXX</a:t>
            </a:r>
            <a:endParaRPr lang="en-US" altLang="en-US" b="1" dirty="0">
              <a:solidFill>
                <a:prstClr val="black">
                  <a:lumMod val="50000"/>
                  <a:lumOff val="50000"/>
                </a:prstClr>
              </a:solidFill>
              <a:latin typeface="微软雅黑" panose="020B0503020204020204" pitchFamily="34" charset="-122"/>
              <a:ea typeface="微软雅黑" panose="020B0503020204020204" pitchFamily="34" charset="-122"/>
              <a:cs typeface="Arial" charset="0"/>
            </a:endParaRPr>
          </a:p>
        </p:txBody>
      </p:sp>
      <p:sp>
        <p:nvSpPr>
          <p:cNvPr id="7" name="标题 1"/>
          <p:cNvSpPr>
            <a:spLocks noGrp="1"/>
          </p:cNvSpPr>
          <p:nvPr>
            <p:ph type="title"/>
          </p:nvPr>
        </p:nvSpPr>
        <p:spPr>
          <a:xfrm>
            <a:off x="838206" y="400130"/>
            <a:ext cx="10518775" cy="505700"/>
          </a:xfrm>
          <a:prstGeom prst="rect">
            <a:avLst/>
          </a:prstGeom>
        </p:spPr>
        <p:txBody>
          <a:bodyPr/>
          <a:lstStyle>
            <a:lvl1pPr>
              <a:defRPr sz="3200" b="1" baseline="0">
                <a:ea typeface="微软雅黑" panose="020B0503020204020204" pitchFamily="34" charset="-122"/>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871774488"/>
      </p:ext>
    </p:extLst>
  </p:cSld>
  <p:clrMapOvr>
    <a:masterClrMapping/>
  </p:clrMapOvr>
  <p:transition advClick="0"/>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9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D2A38214-5857-FC4E-B923-056100E16BCA}"/>
              </a:ext>
            </a:extLst>
          </p:cNvPr>
          <p:cNvSpPr>
            <a:spLocks noGrp="1"/>
          </p:cNvSpPr>
          <p:nvPr>
            <p:ph type="subTitle" idx="1" hasCustomPrompt="1"/>
          </p:nvPr>
        </p:nvSpPr>
        <p:spPr>
          <a:xfrm>
            <a:off x="729080" y="456240"/>
            <a:ext cx="10739242" cy="993630"/>
          </a:xfrm>
          <a:prstGeom prst="rect">
            <a:avLst/>
          </a:prstGeom>
        </p:spPr>
        <p:txBody>
          <a:bodyPr lIns="0" tIns="0" rIns="0" bIns="0" anchor="t">
            <a:normAutofit/>
          </a:bodyPr>
          <a:lstStyle>
            <a:lvl1pPr marL="0" indent="0" algn="l">
              <a:lnSpc>
                <a:spcPts val="3427"/>
              </a:lnSpc>
              <a:spcBef>
                <a:spcPts val="0"/>
              </a:spcBef>
              <a:buNone/>
              <a:defRPr sz="2797" baseline="0">
                <a:solidFill>
                  <a:schemeClr val="tx1"/>
                </a:solidFill>
                <a:latin typeface="Microsoft YaHei" panose="020B0503020204020204" pitchFamily="34" charset="-122"/>
                <a:ea typeface="Microsoft YaHei" panose="020B0503020204020204" pitchFamily="34" charset="-122"/>
              </a:defRPr>
            </a:lvl1pPr>
            <a:lvl2pPr marL="593188" indent="0" algn="ctr">
              <a:buNone/>
              <a:defRPr sz="2595"/>
            </a:lvl2pPr>
            <a:lvl3pPr marL="1186373" indent="0" algn="ctr">
              <a:buNone/>
              <a:defRPr sz="2335"/>
            </a:lvl3pPr>
            <a:lvl4pPr marL="1779562" indent="0" algn="ctr">
              <a:buNone/>
              <a:defRPr sz="2076"/>
            </a:lvl4pPr>
            <a:lvl5pPr marL="2372749" indent="0" algn="ctr">
              <a:buNone/>
              <a:defRPr sz="2076"/>
            </a:lvl5pPr>
            <a:lvl6pPr marL="2965934" indent="0" algn="ctr">
              <a:buNone/>
              <a:defRPr sz="2076"/>
            </a:lvl6pPr>
            <a:lvl7pPr marL="3559123" indent="0" algn="ctr">
              <a:buNone/>
              <a:defRPr sz="2076"/>
            </a:lvl7pPr>
            <a:lvl8pPr marL="4152310" indent="0" algn="ctr">
              <a:buNone/>
              <a:defRPr sz="2076"/>
            </a:lvl8pPr>
            <a:lvl9pPr marL="4745496" indent="0" algn="ctr">
              <a:buNone/>
              <a:defRPr sz="2076"/>
            </a:lvl9pPr>
          </a:lstStyle>
          <a:p>
            <a:r>
              <a:rPr lang="zh-CN" altLang="en-US" dirty="0"/>
              <a:t>单击此处添加标题</a:t>
            </a:r>
            <a:endParaRPr lang="en-US" dirty="0"/>
          </a:p>
        </p:txBody>
      </p:sp>
    </p:spTree>
    <p:extLst>
      <p:ext uri="{BB962C8B-B14F-4D97-AF65-F5344CB8AC3E}">
        <p14:creationId xmlns:p14="http://schemas.microsoft.com/office/powerpoint/2010/main" val="2277015335"/>
      </p:ext>
    </p:extLst>
  </p:cSld>
  <p:clrMapOvr>
    <a:masterClrMapping/>
  </p:clrMapOvr>
  <p:extLst mod="1">
    <p:ext uri="{DCECCB84-F9BA-43D5-87BE-67443E8EF086}">
      <p15:sldGuideLst xmlns:p15="http://schemas.microsoft.com/office/powerpoint/2012/main">
        <p15:guide id="1" pos="3842">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3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D2A38214-5857-FC4E-B923-056100E16BCA}"/>
              </a:ext>
            </a:extLst>
          </p:cNvPr>
          <p:cNvSpPr>
            <a:spLocks noGrp="1"/>
          </p:cNvSpPr>
          <p:nvPr>
            <p:ph type="subTitle" idx="1" hasCustomPrompt="1"/>
          </p:nvPr>
        </p:nvSpPr>
        <p:spPr>
          <a:xfrm>
            <a:off x="729080" y="456240"/>
            <a:ext cx="10739242" cy="993630"/>
          </a:xfrm>
          <a:prstGeom prst="rect">
            <a:avLst/>
          </a:prstGeom>
        </p:spPr>
        <p:txBody>
          <a:bodyPr lIns="0" tIns="0" rIns="0" bIns="0" anchor="t">
            <a:normAutofit/>
          </a:bodyPr>
          <a:lstStyle>
            <a:lvl1pPr marL="0" indent="0" algn="l">
              <a:lnSpc>
                <a:spcPts val="3428"/>
              </a:lnSpc>
              <a:spcBef>
                <a:spcPts val="0"/>
              </a:spcBef>
              <a:buNone/>
              <a:defRPr sz="3198" baseline="0">
                <a:solidFill>
                  <a:schemeClr val="tx1"/>
                </a:solidFill>
                <a:latin typeface="Microsoft YaHei" panose="020B0503020204020204" pitchFamily="34" charset="-122"/>
                <a:ea typeface="Microsoft YaHei" panose="020B0503020204020204" pitchFamily="34" charset="-122"/>
              </a:defRPr>
            </a:lvl1pPr>
            <a:lvl2pPr marL="593426" indent="0" algn="ctr">
              <a:buNone/>
              <a:defRPr sz="2596"/>
            </a:lvl2pPr>
            <a:lvl3pPr marL="1186847" indent="0" algn="ctr">
              <a:buNone/>
              <a:defRPr sz="2336"/>
            </a:lvl3pPr>
            <a:lvl4pPr marL="1780275" indent="0" algn="ctr">
              <a:buNone/>
              <a:defRPr sz="2077"/>
            </a:lvl4pPr>
            <a:lvl5pPr marL="2373698" indent="0" algn="ctr">
              <a:buNone/>
              <a:defRPr sz="2077"/>
            </a:lvl5pPr>
            <a:lvl6pPr marL="2967122" indent="0" algn="ctr">
              <a:buNone/>
              <a:defRPr sz="2077"/>
            </a:lvl6pPr>
            <a:lvl7pPr marL="3560546" indent="0" algn="ctr">
              <a:buNone/>
              <a:defRPr sz="2077"/>
            </a:lvl7pPr>
            <a:lvl8pPr marL="4153972" indent="0" algn="ctr">
              <a:buNone/>
              <a:defRPr sz="2077"/>
            </a:lvl8pPr>
            <a:lvl9pPr marL="4747395" indent="0" algn="ctr">
              <a:buNone/>
              <a:defRPr sz="2077"/>
            </a:lvl9pPr>
          </a:lstStyle>
          <a:p>
            <a:r>
              <a:rPr lang="zh-CN" altLang="en-US" dirty="0"/>
              <a:t>单击此处添加标题</a:t>
            </a:r>
            <a:endParaRPr lang="en-US" dirty="0"/>
          </a:p>
        </p:txBody>
      </p:sp>
      <p:sp>
        <p:nvSpPr>
          <p:cNvPr id="7" name="Content Placeholder 2">
            <a:extLst>
              <a:ext uri="{FF2B5EF4-FFF2-40B4-BE49-F238E27FC236}">
                <a16:creationId xmlns:a16="http://schemas.microsoft.com/office/drawing/2014/main" xmlns="" id="{8A4EAA63-3827-DA40-B921-C01084B9DA87}"/>
              </a:ext>
            </a:extLst>
          </p:cNvPr>
          <p:cNvSpPr>
            <a:spLocks noGrp="1"/>
          </p:cNvSpPr>
          <p:nvPr>
            <p:ph idx="10" hasCustomPrompt="1"/>
          </p:nvPr>
        </p:nvSpPr>
        <p:spPr>
          <a:xfrm>
            <a:off x="736814" y="1502341"/>
            <a:ext cx="10732159" cy="4691545"/>
          </a:xfrm>
          <a:prstGeom prst="rect">
            <a:avLst/>
          </a:prstGeom>
        </p:spPr>
        <p:txBody>
          <a:bodyPr lIns="0" tIns="0" rIns="0" bIns="0"/>
          <a:lstStyle>
            <a:lvl1pPr marL="12363" indent="0">
              <a:lnSpc>
                <a:spcPct val="100000"/>
              </a:lnSpc>
              <a:spcBef>
                <a:spcPts val="0"/>
              </a:spcBef>
              <a:buFontTx/>
              <a:buNone/>
              <a:tabLst>
                <a:tab pos="1207454" algn="ctr"/>
              </a:tabLst>
              <a:defRPr sz="1798"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5429" indent="-171023">
              <a:buFont typeface="Arial" panose="020B0604020202020204" pitchFamily="34" charset="0"/>
              <a:buChar char="•"/>
              <a:tabLst>
                <a:tab pos="1207454" algn="ctr"/>
              </a:tabLst>
              <a:defRPr sz="1298" baseline="0"/>
            </a:lvl2pPr>
            <a:lvl3pPr marL="525429" indent="-171023">
              <a:buFont typeface="Arial" panose="020B0604020202020204" pitchFamily="34" charset="0"/>
              <a:buChar char="•"/>
              <a:tabLst>
                <a:tab pos="1207454" algn="ctr"/>
              </a:tabLst>
              <a:defRPr sz="1298" baseline="0"/>
            </a:lvl3pPr>
            <a:lvl4pPr marL="525429" indent="-171023">
              <a:buFont typeface="Arial" panose="020B0604020202020204" pitchFamily="34" charset="0"/>
              <a:buChar char="•"/>
              <a:tabLst>
                <a:tab pos="1207454" algn="ctr"/>
              </a:tabLst>
              <a:defRPr sz="1298" baseline="0"/>
            </a:lvl4pPr>
            <a:lvl5pPr marL="525429" indent="-171023">
              <a:buFont typeface="Arial" panose="020B0604020202020204" pitchFamily="34" charset="0"/>
              <a:buChar char="•"/>
              <a:tabLst>
                <a:tab pos="1207454" algn="ctr"/>
              </a:tabLst>
              <a:defRPr sz="1298"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2335573954"/>
      </p:ext>
    </p:extLst>
  </p:cSld>
  <p:clrMapOvr>
    <a:masterClrMapping/>
  </p:clrMapOvr>
  <p:extLst mod="1">
    <p:ext uri="{DCECCB84-F9BA-43D5-87BE-67443E8EF086}">
      <p15:sldGuideLst xmlns:p15="http://schemas.microsoft.com/office/powerpoint/2012/main">
        <p15:guide id="1" pos="3842">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type="tx">
  <p:cSld name="空白 拷贝">
    <p:spTree>
      <p:nvGrpSpPr>
        <p:cNvPr id="1" name=""/>
        <p:cNvGrpSpPr/>
        <p:nvPr/>
      </p:nvGrpSpPr>
      <p:grpSpPr>
        <a:xfrm>
          <a:off x="0" y="0"/>
          <a:ext cx="0" cy="0"/>
          <a:chOff x="0" y="0"/>
          <a:chExt cx="0" cy="0"/>
        </a:xfrm>
      </p:grpSpPr>
      <p:pic>
        <p:nvPicPr>
          <p:cNvPr id="18" name="931564420787_.pic_hd.jpg" descr="931564420787_.pic_hd.jpg"/>
          <p:cNvPicPr>
            <a:picLocks noChangeAspect="1"/>
          </p:cNvPicPr>
          <p:nvPr/>
        </p:nvPicPr>
        <p:blipFill>
          <a:blip r:embed="rId2"/>
          <a:stretch>
            <a:fillRect/>
          </a:stretch>
        </p:blipFill>
        <p:spPr>
          <a:xfrm flipH="1">
            <a:off x="2" y="6"/>
            <a:ext cx="12195174" cy="6859589"/>
          </a:xfrm>
          <a:prstGeom prst="rect">
            <a:avLst/>
          </a:prstGeom>
          <a:ln w="3175">
            <a:miter lim="400000"/>
          </a:ln>
        </p:spPr>
      </p:pic>
      <p:sp>
        <p:nvSpPr>
          <p:cNvPr id="19" name="幻灯片编号"/>
          <p:cNvSpPr txBox="1">
            <a:spLocks noGrp="1"/>
          </p:cNvSpPr>
          <p:nvPr>
            <p:ph type="sldNum" sz="quarter" idx="2"/>
          </p:nvPr>
        </p:nvSpPr>
        <p:spPr>
          <a:xfrm>
            <a:off x="5889451" y="6538050"/>
            <a:ext cx="414589" cy="353169"/>
          </a:xfrm>
          <a:prstGeom prst="rect">
            <a:avLst/>
          </a:prstGeom>
        </p:spPr>
        <p:txBody>
          <a:bodyPr/>
          <a:lstStyle/>
          <a:p>
            <a:pPr defTabSz="914021" eaLnBrk="1" fontAlgn="auto" hangingPunct="1">
              <a:spcBef>
                <a:spcPts val="0"/>
              </a:spcBef>
              <a:spcAft>
                <a:spcPts val="0"/>
              </a:spcAft>
            </a:pPr>
            <a:fld id="{86CB4B4D-7CA3-9044-876B-883B54F8677D}" type="slidenum">
              <a:rPr lang="en-US" altLang="zh-CN" smtClean="0">
                <a:solidFill>
                  <a:srgbClr val="1D1D1A"/>
                </a:solidFill>
                <a:latin typeface="Calibri" panose="020F0502020204030204"/>
                <a:ea typeface="等线" panose="02010600030101010101" pitchFamily="2" charset="-122"/>
              </a:rPr>
              <a:pPr defTabSz="914021" eaLnBrk="1" fontAlgn="auto" hangingPunct="1">
                <a:spcBef>
                  <a:spcPts val="0"/>
                </a:spcBef>
                <a:spcAft>
                  <a:spcPts val="0"/>
                </a:spcAft>
              </a:pPr>
              <a:t>‹#›</a:t>
            </a:fld>
            <a:endParaRPr lang="en-US" altLang="zh-CN">
              <a:solidFill>
                <a:srgbClr val="1D1D1A"/>
              </a:solidFill>
              <a:latin typeface="Calibri" panose="020F0502020204030204"/>
              <a:ea typeface="等线" panose="02010600030101010101" pitchFamily="2" charset="-122"/>
            </a:endParaRPr>
          </a:p>
        </p:txBody>
      </p:sp>
    </p:spTree>
    <p:extLst>
      <p:ext uri="{BB962C8B-B14F-4D97-AF65-F5344CB8AC3E}">
        <p14:creationId xmlns:p14="http://schemas.microsoft.com/office/powerpoint/2010/main" val="3708382452"/>
      </p:ext>
    </p:extLst>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533310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D2A38214-5857-FC4E-B923-056100E16BCA}"/>
              </a:ext>
            </a:extLst>
          </p:cNvPr>
          <p:cNvSpPr>
            <a:spLocks noGrp="1"/>
          </p:cNvSpPr>
          <p:nvPr>
            <p:ph type="subTitle" idx="1" hasCustomPrompt="1"/>
          </p:nvPr>
        </p:nvSpPr>
        <p:spPr>
          <a:xfrm>
            <a:off x="729079" y="456240"/>
            <a:ext cx="10739242" cy="993630"/>
          </a:xfrm>
          <a:prstGeom prst="rect">
            <a:avLst/>
          </a:prstGeom>
        </p:spPr>
        <p:txBody>
          <a:bodyPr lIns="0" tIns="0" rIns="0" bIns="0" anchor="t">
            <a:normAutofit/>
          </a:bodyPr>
          <a:lstStyle>
            <a:lvl1pPr marL="0" indent="0" algn="l">
              <a:lnSpc>
                <a:spcPts val="2033"/>
              </a:lnSpc>
              <a:spcBef>
                <a:spcPts val="0"/>
              </a:spcBef>
              <a:buNone/>
              <a:defRPr sz="1896" baseline="0">
                <a:solidFill>
                  <a:srgbClr val="FFFFFF"/>
                </a:solidFill>
                <a:latin typeface="Microsoft YaHei" panose="020B0503020204020204" pitchFamily="34" charset="-122"/>
                <a:ea typeface="Microsoft YaHei" panose="020B0503020204020204" pitchFamily="34" charset="-122"/>
              </a:defRPr>
            </a:lvl1pPr>
            <a:lvl2pPr marL="352004" indent="0" algn="ctr">
              <a:buNone/>
              <a:defRPr sz="1540"/>
            </a:lvl2pPr>
            <a:lvl3pPr marL="704005" indent="0" algn="ctr">
              <a:buNone/>
              <a:defRPr sz="1385"/>
            </a:lvl3pPr>
            <a:lvl4pPr marL="1056009" indent="0" algn="ctr">
              <a:buNone/>
              <a:defRPr sz="1232"/>
            </a:lvl4pPr>
            <a:lvl5pPr marL="1408012" indent="0" algn="ctr">
              <a:buNone/>
              <a:defRPr sz="1232"/>
            </a:lvl5pPr>
            <a:lvl6pPr marL="1760015" indent="0" algn="ctr">
              <a:buNone/>
              <a:defRPr sz="1232"/>
            </a:lvl6pPr>
            <a:lvl7pPr marL="2112017" indent="0" algn="ctr">
              <a:buNone/>
              <a:defRPr sz="1232"/>
            </a:lvl7pPr>
            <a:lvl8pPr marL="2464021" indent="0" algn="ctr">
              <a:buNone/>
              <a:defRPr sz="1232"/>
            </a:lvl8pPr>
            <a:lvl9pPr marL="2816022" indent="0" algn="ctr">
              <a:buNone/>
              <a:defRPr sz="1232"/>
            </a:lvl9pPr>
          </a:lstStyle>
          <a:p>
            <a:r>
              <a:rPr lang="zh-CN" altLang="en-US" dirty="0"/>
              <a:t>单击此处添加标题</a:t>
            </a:r>
            <a:endParaRPr lang="en-US" dirty="0"/>
          </a:p>
        </p:txBody>
      </p:sp>
      <p:sp>
        <p:nvSpPr>
          <p:cNvPr id="5" name="Content Placeholder 2">
            <a:extLst>
              <a:ext uri="{FF2B5EF4-FFF2-40B4-BE49-F238E27FC236}">
                <a16:creationId xmlns:a16="http://schemas.microsoft.com/office/drawing/2014/main" xmlns="" id="{CA8B3F0C-616F-224A-B32F-9F9BF5EEE1BC}"/>
              </a:ext>
            </a:extLst>
          </p:cNvPr>
          <p:cNvSpPr>
            <a:spLocks noGrp="1"/>
          </p:cNvSpPr>
          <p:nvPr>
            <p:ph idx="12" hasCustomPrompt="1"/>
          </p:nvPr>
        </p:nvSpPr>
        <p:spPr>
          <a:xfrm>
            <a:off x="725928" y="1513230"/>
            <a:ext cx="10732160" cy="4691545"/>
          </a:xfrm>
          <a:prstGeom prst="rect">
            <a:avLst/>
          </a:prstGeom>
        </p:spPr>
        <p:txBody>
          <a:bodyPr lIns="0" tIns="0" rIns="0" bIns="0"/>
          <a:lstStyle>
            <a:lvl1pPr marL="106323" marR="0" indent="-99736" algn="l" defTabSz="704005" rtl="0" eaLnBrk="1" fontAlgn="auto" latinLnBrk="0" hangingPunct="1">
              <a:lnSpc>
                <a:spcPct val="100000"/>
              </a:lnSpc>
              <a:spcBef>
                <a:spcPts val="0"/>
              </a:spcBef>
              <a:spcAft>
                <a:spcPts val="356"/>
              </a:spcAft>
              <a:buClr>
                <a:srgbClr val="FFFFFF"/>
              </a:buClr>
              <a:buSzTx/>
              <a:buFont typeface="Arial" panose="020B0604020202020204" pitchFamily="34" charset="0"/>
              <a:buChar char="•"/>
              <a:tabLst>
                <a:tab pos="716030" algn="ctr"/>
              </a:tabLst>
              <a:defRPr sz="1067" baseline="0">
                <a:solidFill>
                  <a:srgbClr val="FFFFFF"/>
                </a:solidFill>
                <a:latin typeface="Microsoft YaHei" panose="020B0503020204020204" pitchFamily="34" charset="-122"/>
                <a:ea typeface="Microsoft YaHei" panose="020B0503020204020204" pitchFamily="34" charset="-122"/>
                <a:cs typeface="Arial" panose="020B0604020202020204" pitchFamily="34" charset="0"/>
              </a:defRPr>
            </a:lvl1pPr>
            <a:lvl2pPr marL="195013" marR="0" indent="-99736" algn="l" defTabSz="704005" rtl="0" eaLnBrk="1" fontAlgn="auto" latinLnBrk="0" hangingPunct="1">
              <a:lnSpc>
                <a:spcPct val="100000"/>
              </a:lnSpc>
              <a:spcBef>
                <a:spcPts val="0"/>
              </a:spcBef>
              <a:spcAft>
                <a:spcPts val="356"/>
              </a:spcAft>
              <a:buClr>
                <a:schemeClr val="tx2"/>
              </a:buClr>
              <a:buSzTx/>
              <a:buFont typeface=".AppleSystemUIFont"/>
              <a:buChar char="&gt;"/>
              <a:tabLst>
                <a:tab pos="716030" algn="ctr"/>
              </a:tabLst>
              <a:defRPr sz="949" baseline="0">
                <a:solidFill>
                  <a:srgbClr val="FFFFFF"/>
                </a:solidFill>
                <a:latin typeface="Microsoft YaHei" panose="020B0503020204020204" pitchFamily="34" charset="-122"/>
                <a:ea typeface="Microsoft YaHei" panose="020B0503020204020204" pitchFamily="34" charset="-122"/>
              </a:defRPr>
            </a:lvl2pPr>
            <a:lvl3pPr marL="651123" marR="0" indent="-99736" algn="l" defTabSz="704005" rtl="0" eaLnBrk="1" fontAlgn="auto" latinLnBrk="0" hangingPunct="1">
              <a:lnSpc>
                <a:spcPct val="100000"/>
              </a:lnSpc>
              <a:spcBef>
                <a:spcPts val="0"/>
              </a:spcBef>
              <a:spcAft>
                <a:spcPts val="356"/>
              </a:spcAft>
              <a:buClr>
                <a:schemeClr val="tx2"/>
              </a:buClr>
              <a:buSzTx/>
              <a:buFont typeface=".AppleSystemUIFont"/>
              <a:buChar char="-"/>
              <a:tabLst>
                <a:tab pos="716030" algn="ctr"/>
              </a:tabLst>
              <a:defRPr sz="770" baseline="0">
                <a:solidFill>
                  <a:srgbClr val="FFFFFF"/>
                </a:solidFill>
                <a:latin typeface="Microsoft YaHei" panose="020B0503020204020204" pitchFamily="34" charset="-122"/>
                <a:ea typeface="Microsoft YaHei" panose="020B0503020204020204" pitchFamily="34" charset="-122"/>
              </a:defRPr>
            </a:lvl3pPr>
            <a:lvl4pPr marL="311670" indent="-101445">
              <a:buFont typeface="Arial" panose="020B0604020202020204" pitchFamily="34" charset="0"/>
              <a:buChar char="•"/>
              <a:tabLst>
                <a:tab pos="716228" algn="ctr"/>
              </a:tabLst>
              <a:defRPr sz="770" baseline="0"/>
            </a:lvl4pPr>
            <a:lvl5pPr marL="311670" indent="-101445">
              <a:buFont typeface="Arial" panose="020B0604020202020204" pitchFamily="34" charset="0"/>
              <a:buChar char="•"/>
              <a:tabLst>
                <a:tab pos="716228" algn="ctr"/>
              </a:tabLst>
              <a:defRPr sz="770" baseline="0"/>
            </a:lvl5pPr>
          </a:lstStyle>
          <a:p>
            <a:pPr lvl="0"/>
            <a:r>
              <a:rPr lang="zh-CN" altLang="en-US" dirty="0"/>
              <a:t>单击此处添加文本</a:t>
            </a:r>
            <a:endParaRPr lang="en-US" dirty="0"/>
          </a:p>
          <a:p>
            <a:pPr marL="195013" marR="0" lvl="1" indent="-99736" algn="l" defTabSz="704005" rtl="0" eaLnBrk="1" fontAlgn="auto" latinLnBrk="0" hangingPunct="1">
              <a:lnSpc>
                <a:spcPct val="100000"/>
              </a:lnSpc>
              <a:spcBef>
                <a:spcPts val="0"/>
              </a:spcBef>
              <a:spcAft>
                <a:spcPts val="356"/>
              </a:spcAft>
              <a:buClr>
                <a:schemeClr val="tx1"/>
              </a:buClr>
              <a:buSzTx/>
              <a:buFont typeface="Arial" panose="020B0604020202020204" pitchFamily="34" charset="0"/>
              <a:buChar char="•"/>
              <a:tabLst>
                <a:tab pos="716030" algn="ctr"/>
              </a:tabLst>
              <a:defRPr/>
            </a:pPr>
            <a:r>
              <a:rPr lang="zh-CN" altLang="en-US" dirty="0"/>
              <a:t>单击此处添加文本</a:t>
            </a:r>
            <a:endParaRPr lang="en-US" dirty="0"/>
          </a:p>
          <a:p>
            <a:pPr marL="651123" marR="0" lvl="2" indent="-99736" algn="l" defTabSz="704005" rtl="0" eaLnBrk="1" fontAlgn="auto" latinLnBrk="0" hangingPunct="1">
              <a:lnSpc>
                <a:spcPct val="100000"/>
              </a:lnSpc>
              <a:spcBef>
                <a:spcPts val="0"/>
              </a:spcBef>
              <a:spcAft>
                <a:spcPts val="356"/>
              </a:spcAft>
              <a:buClr>
                <a:schemeClr val="tx1"/>
              </a:buClr>
              <a:buSzTx/>
              <a:buFont typeface="Arial" panose="020B0604020202020204" pitchFamily="34" charset="0"/>
              <a:buChar char="•"/>
              <a:tabLst>
                <a:tab pos="716030" algn="ctr"/>
              </a:tabLst>
              <a:defRPr/>
            </a:pPr>
            <a:r>
              <a:rPr lang="zh-CN" altLang="en-US" dirty="0"/>
              <a:t>单击此处添加文本</a:t>
            </a:r>
            <a:endParaRPr lang="en-US" dirty="0"/>
          </a:p>
          <a:p>
            <a:pPr marL="651123" marR="0" lvl="2" indent="-99736" algn="l" defTabSz="704005" rtl="0" eaLnBrk="1" fontAlgn="auto" latinLnBrk="0" hangingPunct="1">
              <a:lnSpc>
                <a:spcPct val="100000"/>
              </a:lnSpc>
              <a:spcBef>
                <a:spcPts val="0"/>
              </a:spcBef>
              <a:spcAft>
                <a:spcPts val="356"/>
              </a:spcAft>
              <a:buClr>
                <a:schemeClr val="tx1"/>
              </a:buClr>
              <a:buSzTx/>
              <a:buFont typeface="Arial" panose="020B0604020202020204" pitchFamily="34" charset="0"/>
              <a:buChar char="•"/>
              <a:tabLst>
                <a:tab pos="716030" algn="ctr"/>
              </a:tabLst>
              <a:defRPr/>
            </a:pPr>
            <a:endParaRPr lang="en-US" altLang="zh-CN" dirty="0"/>
          </a:p>
        </p:txBody>
      </p:sp>
    </p:spTree>
    <p:extLst>
      <p:ext uri="{BB962C8B-B14F-4D97-AF65-F5344CB8AC3E}">
        <p14:creationId xmlns:p14="http://schemas.microsoft.com/office/powerpoint/2010/main" val="2256886839"/>
      </p:ext>
    </p:extLst>
  </p:cSld>
  <p:clrMapOvr>
    <a:masterClrMapping/>
  </p:clrMapOvr>
  <p:extLst mod="1">
    <p:ext uri="{DCECCB84-F9BA-43D5-87BE-67443E8EF086}">
      <p15:sldGuideLst xmlns:p15="http://schemas.microsoft.com/office/powerpoint/2012/main">
        <p15:guide id="1" pos="3402">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E6E8B5C1-4D37-8442-902D-D86F9BBDE27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27171" y="6334089"/>
            <a:ext cx="1141801" cy="247196"/>
          </a:xfrm>
          <a:prstGeom prst="rect">
            <a:avLst/>
          </a:prstGeom>
        </p:spPr>
      </p:pic>
      <p:sp>
        <p:nvSpPr>
          <p:cNvPr id="12" name="Subtitle 2">
            <a:extLst>
              <a:ext uri="{FF2B5EF4-FFF2-40B4-BE49-F238E27FC236}">
                <a16:creationId xmlns:a16="http://schemas.microsoft.com/office/drawing/2014/main" xmlns="" id="{D2A38214-5857-FC4E-B923-056100E16BCA}"/>
              </a:ext>
            </a:extLst>
          </p:cNvPr>
          <p:cNvSpPr>
            <a:spLocks noGrp="1"/>
          </p:cNvSpPr>
          <p:nvPr>
            <p:ph type="subTitle" idx="1" hasCustomPrompt="1"/>
          </p:nvPr>
        </p:nvSpPr>
        <p:spPr>
          <a:xfrm>
            <a:off x="729730" y="514676"/>
            <a:ext cx="10739241" cy="607949"/>
          </a:xfrm>
          <a:prstGeom prst="rect">
            <a:avLst/>
          </a:prstGeom>
        </p:spPr>
        <p:txBody>
          <a:bodyPr lIns="0" tIns="0" rIns="0" bIns="0" anchor="t">
            <a:normAutofit/>
          </a:bodyPr>
          <a:lstStyle>
            <a:lvl1pPr marL="0" indent="0" algn="l">
              <a:lnSpc>
                <a:spcPts val="3520"/>
              </a:lnSpc>
              <a:spcBef>
                <a:spcPts val="0"/>
              </a:spcBef>
              <a:buNone/>
              <a:defRPr sz="3200" baseline="0">
                <a:solidFill>
                  <a:srgbClr val="1D1D1B"/>
                </a:solidFill>
                <a:latin typeface="Microsoft YaHei" panose="020B0503020204020204" pitchFamily="34" charset="-122"/>
                <a:ea typeface="Microsoft YaHei" panose="020B0503020204020204" pitchFamily="34" charset="-122"/>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zh-CN" altLang="en-US" dirty="0"/>
              <a:t>单击此处添加标题</a:t>
            </a:r>
            <a:endParaRPr lang="en-US" dirty="0"/>
          </a:p>
        </p:txBody>
      </p:sp>
      <p:sp>
        <p:nvSpPr>
          <p:cNvPr id="13" name="Content Placeholder 2">
            <a:extLst>
              <a:ext uri="{FF2B5EF4-FFF2-40B4-BE49-F238E27FC236}">
                <a16:creationId xmlns:a16="http://schemas.microsoft.com/office/drawing/2014/main" xmlns="" id="{8A4EAA63-3827-DA40-B921-C01084B9DA87}"/>
              </a:ext>
            </a:extLst>
          </p:cNvPr>
          <p:cNvSpPr>
            <a:spLocks noGrp="1"/>
          </p:cNvSpPr>
          <p:nvPr>
            <p:ph idx="10" hasCustomPrompt="1"/>
          </p:nvPr>
        </p:nvSpPr>
        <p:spPr>
          <a:xfrm>
            <a:off x="736812" y="1526125"/>
            <a:ext cx="10732159" cy="4279678"/>
          </a:xfrm>
          <a:prstGeom prst="rect">
            <a:avLst/>
          </a:prstGeom>
        </p:spPr>
        <p:txBody>
          <a:bodyPr lIns="0" tIns="0" rIns="0" bIns="0"/>
          <a:lstStyle>
            <a:lvl1pPr marL="12700" indent="0">
              <a:lnSpc>
                <a:spcPts val="1600"/>
              </a:lnSpc>
              <a:buFontTx/>
              <a:buNone/>
              <a:tabLst>
                <a:tab pos="1240336" algn="ctr"/>
              </a:tabLst>
              <a:defRPr sz="1867" baseline="0">
                <a:solidFill>
                  <a:srgbClr val="1D1D1B"/>
                </a:solidFill>
                <a:latin typeface="Microsoft YaHei" panose="020B0503020204020204" pitchFamily="34" charset="-122"/>
                <a:ea typeface="Microsoft YaHei" panose="020B0503020204020204" pitchFamily="34" charset="-122"/>
                <a:cs typeface="Arial" panose="020B0604020202020204" pitchFamily="34" charset="0"/>
              </a:defRPr>
            </a:lvl1pPr>
            <a:lvl2pPr marL="539737" indent="-175680">
              <a:buFont typeface="Arial" panose="020B0604020202020204" pitchFamily="34" charset="0"/>
              <a:buChar char="•"/>
              <a:tabLst>
                <a:tab pos="1240336" algn="ctr"/>
              </a:tabLst>
              <a:defRPr sz="1333" baseline="0"/>
            </a:lvl2pPr>
            <a:lvl3pPr marL="539737" indent="-175680">
              <a:buFont typeface="Arial" panose="020B0604020202020204" pitchFamily="34" charset="0"/>
              <a:buChar char="•"/>
              <a:tabLst>
                <a:tab pos="1240336" algn="ctr"/>
              </a:tabLst>
              <a:defRPr sz="1333" baseline="0"/>
            </a:lvl3pPr>
            <a:lvl4pPr marL="539737" indent="-175680">
              <a:buFont typeface="Arial" panose="020B0604020202020204" pitchFamily="34" charset="0"/>
              <a:buChar char="•"/>
              <a:tabLst>
                <a:tab pos="1240336" algn="ctr"/>
              </a:tabLst>
              <a:defRPr sz="1333" baseline="0"/>
            </a:lvl4pPr>
            <a:lvl5pPr marL="539737" indent="-175680">
              <a:buFont typeface="Arial" panose="020B0604020202020204" pitchFamily="34" charset="0"/>
              <a:buChar char="•"/>
              <a:tabLst>
                <a:tab pos="1240336" algn="ctr"/>
              </a:tabLst>
              <a:defRPr sz="1333"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4247118887"/>
      </p:ext>
    </p:extLst>
  </p:cSld>
  <p:clrMapOvr>
    <a:masterClrMapping/>
  </p:clrMapOvr>
  <p:extLst mod="1">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D2A38214-5857-FC4E-B923-056100E16BCA}"/>
              </a:ext>
            </a:extLst>
          </p:cNvPr>
          <p:cNvSpPr>
            <a:spLocks noGrp="1"/>
          </p:cNvSpPr>
          <p:nvPr>
            <p:ph type="subTitle" idx="1" hasCustomPrompt="1"/>
          </p:nvPr>
        </p:nvSpPr>
        <p:spPr>
          <a:xfrm>
            <a:off x="729083" y="456240"/>
            <a:ext cx="10739241" cy="993630"/>
          </a:xfrm>
          <a:prstGeom prst="rect">
            <a:avLst/>
          </a:prstGeom>
        </p:spPr>
        <p:txBody>
          <a:bodyPr lIns="0" tIns="0" rIns="0" bIns="0" anchor="t">
            <a:normAutofit/>
          </a:bodyPr>
          <a:lstStyle>
            <a:lvl1pPr marL="0" indent="0" algn="l">
              <a:lnSpc>
                <a:spcPts val="3420"/>
              </a:lnSpc>
              <a:spcBef>
                <a:spcPts val="0"/>
              </a:spcBef>
              <a:buNone/>
              <a:defRPr sz="3191" baseline="0">
                <a:solidFill>
                  <a:schemeClr val="tx1"/>
                </a:solidFill>
                <a:latin typeface="Microsoft YaHei" panose="020B0503020204020204" pitchFamily="34" charset="-122"/>
                <a:ea typeface="Microsoft YaHei" panose="020B0503020204020204" pitchFamily="34" charset="-122"/>
              </a:defRPr>
            </a:lvl1pPr>
            <a:lvl2pPr marL="592080" indent="0" algn="ctr">
              <a:buNone/>
              <a:defRPr sz="2590"/>
            </a:lvl2pPr>
            <a:lvl3pPr marL="1184155" indent="0" algn="ctr">
              <a:buNone/>
              <a:defRPr sz="2332"/>
            </a:lvl3pPr>
            <a:lvl4pPr marL="1776234" indent="0" algn="ctr">
              <a:buNone/>
              <a:defRPr sz="2073"/>
            </a:lvl4pPr>
            <a:lvl5pPr marL="2368313" indent="0" algn="ctr">
              <a:buNone/>
              <a:defRPr sz="2073"/>
            </a:lvl5pPr>
            <a:lvl6pPr marL="2960389" indent="0" algn="ctr">
              <a:buNone/>
              <a:defRPr sz="2073"/>
            </a:lvl6pPr>
            <a:lvl7pPr marL="3552468" indent="0" algn="ctr">
              <a:buNone/>
              <a:defRPr sz="2073"/>
            </a:lvl7pPr>
            <a:lvl8pPr marL="4144550" indent="0" algn="ctr">
              <a:buNone/>
              <a:defRPr sz="2073"/>
            </a:lvl8pPr>
            <a:lvl9pPr marL="4736626" indent="0" algn="ctr">
              <a:buNone/>
              <a:defRPr sz="2073"/>
            </a:lvl9pPr>
          </a:lstStyle>
          <a:p>
            <a:r>
              <a:rPr lang="zh-CN" altLang="en-US" dirty="0"/>
              <a:t>单击此处添加标题</a:t>
            </a:r>
            <a:endParaRPr lang="en-US" dirty="0"/>
          </a:p>
        </p:txBody>
      </p:sp>
      <p:sp>
        <p:nvSpPr>
          <p:cNvPr id="7" name="Content Placeholder 2">
            <a:extLst>
              <a:ext uri="{FF2B5EF4-FFF2-40B4-BE49-F238E27FC236}">
                <a16:creationId xmlns:a16="http://schemas.microsoft.com/office/drawing/2014/main" xmlns="" id="{8A4EAA63-3827-DA40-B921-C01084B9DA87}"/>
              </a:ext>
            </a:extLst>
          </p:cNvPr>
          <p:cNvSpPr>
            <a:spLocks noGrp="1"/>
          </p:cNvSpPr>
          <p:nvPr>
            <p:ph idx="10" hasCustomPrompt="1"/>
          </p:nvPr>
        </p:nvSpPr>
        <p:spPr>
          <a:xfrm>
            <a:off x="736816" y="1502337"/>
            <a:ext cx="10732159" cy="4691545"/>
          </a:xfrm>
          <a:prstGeom prst="rect">
            <a:avLst/>
          </a:prstGeom>
        </p:spPr>
        <p:txBody>
          <a:bodyPr lIns="0" tIns="0" rIns="0" bIns="0"/>
          <a:lstStyle>
            <a:lvl1pPr marL="12336" indent="0">
              <a:lnSpc>
                <a:spcPct val="100000"/>
              </a:lnSpc>
              <a:spcBef>
                <a:spcPts val="0"/>
              </a:spcBef>
              <a:buFontTx/>
              <a:buNone/>
              <a:tabLst>
                <a:tab pos="1204713" algn="ctr"/>
              </a:tabLst>
              <a:defRPr sz="1793"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4238" indent="-170634">
              <a:buFont typeface="Arial" panose="020B0604020202020204" pitchFamily="34" charset="0"/>
              <a:buChar char="•"/>
              <a:tabLst>
                <a:tab pos="1204713" algn="ctr"/>
              </a:tabLst>
              <a:defRPr sz="1294" baseline="0"/>
            </a:lvl2pPr>
            <a:lvl3pPr marL="524238" indent="-170634">
              <a:buFont typeface="Arial" panose="020B0604020202020204" pitchFamily="34" charset="0"/>
              <a:buChar char="•"/>
              <a:tabLst>
                <a:tab pos="1204713" algn="ctr"/>
              </a:tabLst>
              <a:defRPr sz="1294" baseline="0"/>
            </a:lvl3pPr>
            <a:lvl4pPr marL="524238" indent="-170634">
              <a:buFont typeface="Arial" panose="020B0604020202020204" pitchFamily="34" charset="0"/>
              <a:buChar char="•"/>
              <a:tabLst>
                <a:tab pos="1204713" algn="ctr"/>
              </a:tabLst>
              <a:defRPr sz="1294" baseline="0"/>
            </a:lvl4pPr>
            <a:lvl5pPr marL="524238" indent="-170634">
              <a:buFont typeface="Arial" panose="020B0604020202020204" pitchFamily="34" charset="0"/>
              <a:buChar char="•"/>
              <a:tabLst>
                <a:tab pos="1204713" algn="ctr"/>
              </a:tabLst>
              <a:defRPr sz="1294"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1216146641"/>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74.xml"/><Relationship Id="rId1" Type="http://schemas.openxmlformats.org/officeDocument/2006/relationships/slideLayout" Target="../slideLayouts/slideLayout73.xml"/><Relationship Id="rId4" Type="http://schemas.openxmlformats.org/officeDocument/2006/relationships/image" Target="../media/image19.jpeg"/></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77.xml"/><Relationship Id="rId7" Type="http://schemas.openxmlformats.org/officeDocument/2006/relationships/slideLayout" Target="../slideLayouts/slideLayout81.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5" Type="http://schemas.openxmlformats.org/officeDocument/2006/relationships/slideLayout" Target="../slideLayouts/slideLayout79.xml"/><Relationship Id="rId10" Type="http://schemas.openxmlformats.org/officeDocument/2006/relationships/image" Target="../media/image2.png"/><Relationship Id="rId4" Type="http://schemas.openxmlformats.org/officeDocument/2006/relationships/slideLayout" Target="../slideLayouts/slideLayout78.xml"/><Relationship Id="rId9" Type="http://schemas.openxmlformats.org/officeDocument/2006/relationships/image" Target="../media/image1.png"/></Relationships>
</file>

<file path=ppt/slideMasters/_rels/slideMaster12.xml.rels><?xml version="1.0" encoding="UTF-8" standalone="yes"?>
<Relationships xmlns="http://schemas.openxmlformats.org/package/2006/relationships"><Relationship Id="rId8" Type="http://schemas.openxmlformats.org/officeDocument/2006/relationships/image" Target="../media/image20.tiff"/><Relationship Id="rId3" Type="http://schemas.openxmlformats.org/officeDocument/2006/relationships/slideLayout" Target="../slideLayouts/slideLayout84.xml"/><Relationship Id="rId7" Type="http://schemas.openxmlformats.org/officeDocument/2006/relationships/theme" Target="../theme/theme12.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5" Type="http://schemas.openxmlformats.org/officeDocument/2006/relationships/slideLayout" Target="../slideLayouts/slideLayout86.xml"/><Relationship Id="rId4" Type="http://schemas.openxmlformats.org/officeDocument/2006/relationships/slideLayout" Target="../slideLayouts/slideLayout85.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95.xml"/><Relationship Id="rId3" Type="http://schemas.openxmlformats.org/officeDocument/2006/relationships/slideLayout" Target="../slideLayouts/slideLayout90.xml"/><Relationship Id="rId7" Type="http://schemas.openxmlformats.org/officeDocument/2006/relationships/slideLayout" Target="../slideLayouts/slideLayout94.xml"/><Relationship Id="rId2" Type="http://schemas.openxmlformats.org/officeDocument/2006/relationships/slideLayout" Target="../slideLayouts/slideLayout89.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image" Target="../media/image21.jpeg"/><Relationship Id="rId5" Type="http://schemas.openxmlformats.org/officeDocument/2006/relationships/slideLayout" Target="../slideLayouts/slideLayout92.xml"/><Relationship Id="rId10" Type="http://schemas.openxmlformats.org/officeDocument/2006/relationships/theme" Target="../theme/theme13.xml"/><Relationship Id="rId4" Type="http://schemas.openxmlformats.org/officeDocument/2006/relationships/slideLayout" Target="../slideLayouts/slideLayout91.xml"/><Relationship Id="rId9" Type="http://schemas.openxmlformats.org/officeDocument/2006/relationships/slideLayout" Target="../slideLayouts/slideLayout9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theme" Target="../theme/theme2.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5" Type="http://schemas.openxmlformats.org/officeDocument/2006/relationships/slideLayout" Target="../slideLayouts/slideLayout31.xml"/><Relationship Id="rId10" Type="http://schemas.openxmlformats.org/officeDocument/2006/relationships/image" Target="../media/image2.png"/><Relationship Id="rId4" Type="http://schemas.openxmlformats.org/officeDocument/2006/relationships/slideLayout" Target="../slideLayouts/slideLayout30.xml"/><Relationship Id="rId9"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2.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image" Target="../media/image1.png"/><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theme" Target="../theme/theme5.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46.xml"/><Relationship Id="rId7" Type="http://schemas.openxmlformats.org/officeDocument/2006/relationships/theme" Target="../theme/theme6.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4" Type="http://schemas.openxmlformats.org/officeDocument/2006/relationships/slideLayout" Target="../slideLayouts/slideLayout47.xml"/><Relationship Id="rId9"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theme" Target="../theme/theme7.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71.xml"/><Relationship Id="rId7" Type="http://schemas.openxmlformats.org/officeDocument/2006/relationships/image" Target="../media/image17.png"/><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theme" Target="../theme/theme9.xml"/><Relationship Id="rId1"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31800" y="44450"/>
            <a:ext cx="10755313"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527050" y="1052513"/>
            <a:ext cx="10755313"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grpSp>
        <p:nvGrpSpPr>
          <p:cNvPr id="1028" name="Group 4"/>
          <p:cNvGrpSpPr>
            <a:grpSpLocks/>
          </p:cNvGrpSpPr>
          <p:nvPr/>
        </p:nvGrpSpPr>
        <p:grpSpPr bwMode="auto">
          <a:xfrm>
            <a:off x="0" y="6289675"/>
            <a:ext cx="12195175" cy="571500"/>
            <a:chOff x="0" y="4489"/>
            <a:chExt cx="6336" cy="408"/>
          </a:xfrm>
        </p:grpSpPr>
        <p:pic>
          <p:nvPicPr>
            <p:cNvPr id="1031" name="Picture 5" descr="7"/>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0" y="4489"/>
              <a:ext cx="6336"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 Box 6"/>
            <p:cNvSpPr txBox="1">
              <a:spLocks noChangeArrowheads="1"/>
            </p:cNvSpPr>
            <p:nvPr userDrawn="1"/>
          </p:nvSpPr>
          <p:spPr bwMode="auto">
            <a:xfrm>
              <a:off x="129" y="4614"/>
              <a:ext cx="1481" cy="203"/>
            </a:xfrm>
            <a:prstGeom prst="rect">
              <a:avLst/>
            </a:prstGeom>
            <a:noFill/>
            <a:ln>
              <a:noFill/>
            </a:ln>
            <a:extLst/>
          </p:spPr>
          <p:txBody>
            <a:bodyPr wrap="none" lIns="81907" tIns="40956" rIns="81907" bIns="40956">
              <a:spAutoFit/>
            </a:bodyPr>
            <a:lstStyle>
              <a:lvl1pPr defTabSz="817563">
                <a:defRPr>
                  <a:solidFill>
                    <a:schemeClr val="tx1"/>
                  </a:solidFill>
                  <a:latin typeface="Arial" panose="020B0604020202020204" pitchFamily="34" charset="0"/>
                  <a:ea typeface="宋体" panose="02010600030101010101" pitchFamily="2" charset="-122"/>
                </a:defRPr>
              </a:lvl1pPr>
              <a:lvl2pPr defTabSz="817563">
                <a:defRPr>
                  <a:solidFill>
                    <a:schemeClr val="tx1"/>
                  </a:solidFill>
                  <a:latin typeface="Arial" panose="020B0604020202020204" pitchFamily="34" charset="0"/>
                  <a:ea typeface="宋体" panose="02010600030101010101" pitchFamily="2" charset="-122"/>
                </a:defRPr>
              </a:lvl2pPr>
              <a:lvl3pPr defTabSz="817563">
                <a:defRPr>
                  <a:solidFill>
                    <a:schemeClr val="tx1"/>
                  </a:solidFill>
                  <a:latin typeface="Arial" panose="020B0604020202020204" pitchFamily="34" charset="0"/>
                  <a:ea typeface="宋体" panose="02010600030101010101" pitchFamily="2" charset="-122"/>
                </a:defRPr>
              </a:lvl3pPr>
              <a:lvl4pPr defTabSz="817563">
                <a:defRPr>
                  <a:solidFill>
                    <a:schemeClr val="tx1"/>
                  </a:solidFill>
                  <a:latin typeface="Arial" panose="020B0604020202020204" pitchFamily="34" charset="0"/>
                  <a:ea typeface="宋体" panose="02010600030101010101" pitchFamily="2" charset="-122"/>
                </a:defRPr>
              </a:lvl4pPr>
              <a:lvl5pPr defTabSz="817563">
                <a:defRPr>
                  <a:solidFill>
                    <a:schemeClr val="tx1"/>
                  </a:solidFill>
                  <a:latin typeface="Arial" panose="020B0604020202020204" pitchFamily="34" charset="0"/>
                  <a:ea typeface="宋体" panose="02010600030101010101" pitchFamily="2" charset="-122"/>
                </a:defRPr>
              </a:lvl5pPr>
              <a:lvl6pPr marL="22764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300" smtClean="0">
                  <a:solidFill>
                    <a:srgbClr val="000000"/>
                  </a:solidFill>
                  <a:latin typeface="FrutigerNext LT Bold" panose="020B0803040504020204" pitchFamily="34" charset="0"/>
                  <a:ea typeface="MS PGothic" panose="020B0600070205080204" pitchFamily="34" charset="-128"/>
                </a:rPr>
                <a:t>HUAWEI TECHNOLOGIES Co., Ltd.</a:t>
              </a:r>
              <a:endParaRPr lang="en-US" altLang="zh-CN" sz="2200" smtClean="0">
                <a:solidFill>
                  <a:srgbClr val="000000"/>
                </a:solidFill>
                <a:ea typeface="MS PGothic" panose="020B0600070205080204" pitchFamily="34" charset="-128"/>
              </a:endParaRPr>
            </a:p>
          </p:txBody>
        </p:sp>
        <p:pic>
          <p:nvPicPr>
            <p:cNvPr id="1033" name="Picture 7" descr="8"/>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5204" y="4580"/>
              <a:ext cx="908"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 name="Rectangle 8"/>
            <p:cNvSpPr>
              <a:spLocks noChangeArrowheads="1"/>
            </p:cNvSpPr>
            <p:nvPr userDrawn="1"/>
          </p:nvSpPr>
          <p:spPr bwMode="auto">
            <a:xfrm>
              <a:off x="3326" y="4614"/>
              <a:ext cx="934" cy="203"/>
            </a:xfrm>
            <a:prstGeom prst="rect">
              <a:avLst/>
            </a:prstGeom>
            <a:noFill/>
            <a:ln>
              <a:noFill/>
            </a:ln>
            <a:extLst/>
          </p:spPr>
          <p:txBody>
            <a:bodyPr wrap="none" lIns="81899" tIns="40950" rIns="81899" bIns="40950">
              <a:spAutoFit/>
            </a:bodyPr>
            <a:lstStyle>
              <a:lvl1pPr defTabSz="817563">
                <a:defRPr>
                  <a:solidFill>
                    <a:schemeClr val="tx1"/>
                  </a:solidFill>
                  <a:latin typeface="Arial" panose="020B0604020202020204" pitchFamily="34" charset="0"/>
                  <a:ea typeface="宋体" panose="02010600030101010101" pitchFamily="2" charset="-122"/>
                </a:defRPr>
              </a:lvl1pPr>
              <a:lvl2pPr defTabSz="817563">
                <a:defRPr>
                  <a:solidFill>
                    <a:schemeClr val="tx1"/>
                  </a:solidFill>
                  <a:latin typeface="Arial" panose="020B0604020202020204" pitchFamily="34" charset="0"/>
                  <a:ea typeface="宋体" panose="02010600030101010101" pitchFamily="2" charset="-122"/>
                </a:defRPr>
              </a:lvl2pPr>
              <a:lvl3pPr defTabSz="817563">
                <a:defRPr>
                  <a:solidFill>
                    <a:schemeClr val="tx1"/>
                  </a:solidFill>
                  <a:latin typeface="Arial" panose="020B0604020202020204" pitchFamily="34" charset="0"/>
                  <a:ea typeface="宋体" panose="02010600030101010101" pitchFamily="2" charset="-122"/>
                </a:defRPr>
              </a:lvl3pPr>
              <a:lvl4pPr defTabSz="817563">
                <a:defRPr>
                  <a:solidFill>
                    <a:schemeClr val="tx1"/>
                  </a:solidFill>
                  <a:latin typeface="Arial" panose="020B0604020202020204" pitchFamily="34" charset="0"/>
                  <a:ea typeface="宋体" panose="02010600030101010101" pitchFamily="2" charset="-122"/>
                </a:defRPr>
              </a:lvl4pPr>
              <a:lvl5pPr defTabSz="817563">
                <a:defRPr>
                  <a:solidFill>
                    <a:schemeClr val="tx1"/>
                  </a:solidFill>
                  <a:latin typeface="Arial" panose="020B0604020202020204" pitchFamily="34" charset="0"/>
                  <a:ea typeface="宋体" panose="02010600030101010101" pitchFamily="2" charset="-122"/>
                </a:defRPr>
              </a:lvl5pPr>
              <a:lvl6pPr marL="22764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300" smtClean="0">
                  <a:solidFill>
                    <a:srgbClr val="000000"/>
                  </a:solidFill>
                  <a:latin typeface="FrutigerNext LT Bold" panose="020B0803040504020204" pitchFamily="34" charset="0"/>
                  <a:ea typeface="MS PGothic" panose="020B0600070205080204" pitchFamily="34" charset="-128"/>
                </a:rPr>
                <a:t>HUAWEI Confidential </a:t>
              </a:r>
            </a:p>
          </p:txBody>
        </p:sp>
      </p:grpSp>
      <p:sp>
        <p:nvSpPr>
          <p:cNvPr id="1029" name="Line 9"/>
          <p:cNvSpPr>
            <a:spLocks noChangeShapeType="1"/>
          </p:cNvSpPr>
          <p:nvPr/>
        </p:nvSpPr>
        <p:spPr bwMode="auto">
          <a:xfrm>
            <a:off x="125413" y="692150"/>
            <a:ext cx="11944350" cy="0"/>
          </a:xfrm>
          <a:prstGeom prst="line">
            <a:avLst/>
          </a:prstGeom>
          <a:noFill/>
          <a:ln w="38100">
            <a:solidFill>
              <a:srgbClr val="990000"/>
            </a:solidFill>
            <a:round/>
            <a:headEnd/>
            <a:tailEnd/>
          </a:ln>
        </p:spPr>
        <p:txBody>
          <a:bodyPr lIns="91237" tIns="45619" rIns="91237" bIns="45619"/>
          <a:lstStyle/>
          <a:p>
            <a:pPr>
              <a:defRPr/>
            </a:pPr>
            <a:endParaRPr lang="zh-CN" altLang="en-US"/>
          </a:p>
        </p:txBody>
      </p:sp>
      <p:sp>
        <p:nvSpPr>
          <p:cNvPr id="43018" name="Rectangle 10"/>
          <p:cNvSpPr>
            <a:spLocks noGrp="1" noChangeArrowheads="1"/>
          </p:cNvSpPr>
          <p:nvPr>
            <p:ph type="dt" sz="half" idx="2"/>
          </p:nvPr>
        </p:nvSpPr>
        <p:spPr bwMode="auto">
          <a:xfrm>
            <a:off x="4657725" y="6257925"/>
            <a:ext cx="1628775" cy="60166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100">
                <a:latin typeface="FrutigerNext LT Medium" panose="020B0603040504020204" pitchFamily="34" charset="0"/>
                <a:ea typeface="MS PGothic" panose="020B0600070205080204" pitchFamily="34" charset="-128"/>
              </a:defRPr>
            </a:lvl1pPr>
          </a:lstStyle>
          <a:p>
            <a:endParaRPr lang="de-DE" altLang="zh-CN"/>
          </a:p>
          <a:p>
            <a:r>
              <a:rPr lang="de-DE" altLang="zh-CN"/>
              <a:t>Page </a:t>
            </a:r>
            <a:fld id="{17A16674-F3E0-4E9B-929D-CAA8D2294B6C}" type="slidenum">
              <a:rPr lang="de-DE" altLang="zh-CN"/>
              <a:pPr/>
              <a:t>‹#›</a:t>
            </a:fld>
            <a:endParaRPr lang="en-GB" altLang="zh-CN"/>
          </a:p>
        </p:txBody>
      </p:sp>
    </p:spTree>
  </p:cSld>
  <p:clrMap bg1="lt1" tx1="dk1" bg2="lt2" tx2="dk2" accent1="accent1" accent2="accent2" accent3="accent3" accent4="accent4" accent5="accent5" accent6="accent6" hlink="hlink" folHlink="folHlink"/>
  <p:sldLayoutIdLst>
    <p:sldLayoutId id="2147530907" r:id="rId1"/>
    <p:sldLayoutId id="2147530884" r:id="rId2"/>
    <p:sldLayoutId id="2147530885" r:id="rId3"/>
    <p:sldLayoutId id="2147530886" r:id="rId4"/>
    <p:sldLayoutId id="2147530887" r:id="rId5"/>
    <p:sldLayoutId id="2147530888" r:id="rId6"/>
    <p:sldLayoutId id="2147530967" r:id="rId7"/>
  </p:sldLayoutIdLst>
  <p:timing>
    <p:tnLst>
      <p:par>
        <p:cTn id="1" dur="indefinite" restart="never" nodeType="tmRoot"/>
      </p:par>
    </p:tnLst>
  </p:timing>
  <p:hf sldNum="0" hdr="0" ftr="0"/>
  <p:txStyles>
    <p:titleStyle>
      <a:lvl1pPr algn="l" defTabSz="776288" rtl="0" eaLnBrk="0" fontAlgn="base" hangingPunct="0">
        <a:spcBef>
          <a:spcPct val="0"/>
        </a:spcBef>
        <a:spcAft>
          <a:spcPct val="0"/>
        </a:spcAft>
        <a:defRPr sz="3000" b="1">
          <a:solidFill>
            <a:srgbClr val="990000"/>
          </a:solidFill>
          <a:latin typeface="+mj-lt"/>
          <a:ea typeface="+mj-ea"/>
          <a:cs typeface="+mj-cs"/>
        </a:defRPr>
      </a:lvl1pPr>
      <a:lvl2pPr algn="l" defTabSz="776288" rtl="0" eaLnBrk="0" fontAlgn="base" hangingPunct="0">
        <a:spcBef>
          <a:spcPct val="0"/>
        </a:spcBef>
        <a:spcAft>
          <a:spcPct val="0"/>
        </a:spcAft>
        <a:defRPr sz="3000" b="1">
          <a:solidFill>
            <a:srgbClr val="990000"/>
          </a:solidFill>
          <a:latin typeface="Arial" pitchFamily="34" charset="0"/>
          <a:ea typeface="宋体" pitchFamily="2" charset="-122"/>
        </a:defRPr>
      </a:lvl2pPr>
      <a:lvl3pPr algn="l" defTabSz="776288" rtl="0" eaLnBrk="0" fontAlgn="base" hangingPunct="0">
        <a:spcBef>
          <a:spcPct val="0"/>
        </a:spcBef>
        <a:spcAft>
          <a:spcPct val="0"/>
        </a:spcAft>
        <a:defRPr sz="3000" b="1">
          <a:solidFill>
            <a:srgbClr val="990000"/>
          </a:solidFill>
          <a:latin typeface="Arial" pitchFamily="34" charset="0"/>
          <a:ea typeface="宋体" pitchFamily="2" charset="-122"/>
        </a:defRPr>
      </a:lvl3pPr>
      <a:lvl4pPr algn="l" defTabSz="776288" rtl="0" eaLnBrk="0" fontAlgn="base" hangingPunct="0">
        <a:spcBef>
          <a:spcPct val="0"/>
        </a:spcBef>
        <a:spcAft>
          <a:spcPct val="0"/>
        </a:spcAft>
        <a:defRPr sz="3000" b="1">
          <a:solidFill>
            <a:srgbClr val="990000"/>
          </a:solidFill>
          <a:latin typeface="Arial" pitchFamily="34" charset="0"/>
          <a:ea typeface="宋体" pitchFamily="2" charset="-122"/>
        </a:defRPr>
      </a:lvl4pPr>
      <a:lvl5pPr algn="l" defTabSz="776288" rtl="0" eaLnBrk="0" fontAlgn="base" hangingPunct="0">
        <a:spcBef>
          <a:spcPct val="0"/>
        </a:spcBef>
        <a:spcAft>
          <a:spcPct val="0"/>
        </a:spcAft>
        <a:defRPr sz="3000" b="1">
          <a:solidFill>
            <a:srgbClr val="990000"/>
          </a:solidFill>
          <a:latin typeface="Arial" pitchFamily="34" charset="0"/>
          <a:ea typeface="宋体" pitchFamily="2" charset="-122"/>
        </a:defRPr>
      </a:lvl5pPr>
      <a:lvl6pPr marL="456205" algn="l" defTabSz="782521" rtl="0" fontAlgn="base">
        <a:spcBef>
          <a:spcPct val="0"/>
        </a:spcBef>
        <a:spcAft>
          <a:spcPct val="0"/>
        </a:spcAft>
        <a:defRPr sz="3000" b="1">
          <a:solidFill>
            <a:srgbClr val="990000"/>
          </a:solidFill>
          <a:latin typeface="Arial" pitchFamily="34" charset="0"/>
          <a:ea typeface="宋体" pitchFamily="2" charset="-122"/>
        </a:defRPr>
      </a:lvl6pPr>
      <a:lvl7pPr marL="912409" algn="l" defTabSz="782521" rtl="0" fontAlgn="base">
        <a:spcBef>
          <a:spcPct val="0"/>
        </a:spcBef>
        <a:spcAft>
          <a:spcPct val="0"/>
        </a:spcAft>
        <a:defRPr sz="3000" b="1">
          <a:solidFill>
            <a:srgbClr val="990000"/>
          </a:solidFill>
          <a:latin typeface="Arial" pitchFamily="34" charset="0"/>
          <a:ea typeface="宋体" pitchFamily="2" charset="-122"/>
        </a:defRPr>
      </a:lvl7pPr>
      <a:lvl8pPr marL="1368618" algn="l" defTabSz="782521" rtl="0" fontAlgn="base">
        <a:spcBef>
          <a:spcPct val="0"/>
        </a:spcBef>
        <a:spcAft>
          <a:spcPct val="0"/>
        </a:spcAft>
        <a:defRPr sz="3000" b="1">
          <a:solidFill>
            <a:srgbClr val="990000"/>
          </a:solidFill>
          <a:latin typeface="Arial" pitchFamily="34" charset="0"/>
          <a:ea typeface="宋体" pitchFamily="2" charset="-122"/>
        </a:defRPr>
      </a:lvl8pPr>
      <a:lvl9pPr marL="1824822" algn="l" defTabSz="782521" rtl="0" fontAlgn="base">
        <a:spcBef>
          <a:spcPct val="0"/>
        </a:spcBef>
        <a:spcAft>
          <a:spcPct val="0"/>
        </a:spcAft>
        <a:defRPr sz="3000" b="1">
          <a:solidFill>
            <a:srgbClr val="990000"/>
          </a:solidFill>
          <a:latin typeface="Arial" pitchFamily="34" charset="0"/>
          <a:ea typeface="宋体" pitchFamily="2" charset="-122"/>
        </a:defRPr>
      </a:lvl9pPr>
    </p:titleStyle>
    <p:bodyStyle>
      <a:lvl1pPr marL="273050" indent="-273050" algn="l" defTabSz="739775" rtl="0" eaLnBrk="0" fontAlgn="base" hangingPunct="0">
        <a:lnSpc>
          <a:spcPct val="140000"/>
        </a:lnSpc>
        <a:spcBef>
          <a:spcPct val="0"/>
        </a:spcBef>
        <a:spcAft>
          <a:spcPct val="0"/>
        </a:spcAft>
        <a:defRPr b="1">
          <a:solidFill>
            <a:schemeClr val="tx1"/>
          </a:solidFill>
          <a:latin typeface="+mn-lt"/>
          <a:ea typeface="+mn-ea"/>
          <a:cs typeface="+mn-cs"/>
        </a:defRPr>
      </a:lvl1pPr>
      <a:lvl2pPr marL="600075" indent="-225425" algn="l" defTabSz="739775" rtl="0" eaLnBrk="0" fontAlgn="base" hangingPunct="0">
        <a:lnSpc>
          <a:spcPct val="140000"/>
        </a:lnSpc>
        <a:spcBef>
          <a:spcPct val="0"/>
        </a:spcBef>
        <a:spcAft>
          <a:spcPct val="0"/>
        </a:spcAft>
        <a:defRPr sz="1900">
          <a:solidFill>
            <a:schemeClr val="tx1"/>
          </a:solidFill>
          <a:latin typeface="+mn-lt"/>
          <a:ea typeface="+mn-ea"/>
        </a:defRPr>
      </a:lvl2pPr>
      <a:lvl3pPr marL="928688" indent="-180975" algn="l" defTabSz="739775" rtl="0" eaLnBrk="0" fontAlgn="base" hangingPunct="0">
        <a:lnSpc>
          <a:spcPct val="140000"/>
        </a:lnSpc>
        <a:spcBef>
          <a:spcPct val="0"/>
        </a:spcBef>
        <a:spcAft>
          <a:spcPct val="0"/>
        </a:spcAft>
        <a:defRPr sz="1900">
          <a:solidFill>
            <a:schemeClr val="tx1"/>
          </a:solidFill>
          <a:latin typeface="+mn-lt"/>
          <a:ea typeface="+mn-ea"/>
        </a:defRPr>
      </a:lvl3pPr>
      <a:lvl4pPr marL="1303338" indent="-182563" algn="l" defTabSz="739775" rtl="0" eaLnBrk="0" fontAlgn="base" hangingPunct="0">
        <a:lnSpc>
          <a:spcPct val="140000"/>
        </a:lnSpc>
        <a:spcBef>
          <a:spcPct val="0"/>
        </a:spcBef>
        <a:spcAft>
          <a:spcPct val="0"/>
        </a:spcAft>
        <a:defRPr sz="1900">
          <a:solidFill>
            <a:schemeClr val="tx1"/>
          </a:solidFill>
          <a:latin typeface="+mn-lt"/>
          <a:ea typeface="+mn-ea"/>
        </a:defRPr>
      </a:lvl4pPr>
      <a:lvl5pPr marL="1673225" indent="-182563" algn="l" defTabSz="739775" rtl="0" eaLnBrk="0" fontAlgn="base" hangingPunct="0">
        <a:lnSpc>
          <a:spcPct val="140000"/>
        </a:lnSpc>
        <a:spcBef>
          <a:spcPct val="0"/>
        </a:spcBef>
        <a:spcAft>
          <a:spcPct val="0"/>
        </a:spcAft>
        <a:defRPr sz="1900">
          <a:solidFill>
            <a:schemeClr val="tx1"/>
          </a:solidFill>
          <a:latin typeface="+mn-lt"/>
          <a:ea typeface="+mn-ea"/>
        </a:defRPr>
      </a:lvl5pPr>
      <a:lvl6pPr marL="2135295" indent="-190085" algn="l" defTabSz="746087" rtl="0" fontAlgn="base">
        <a:lnSpc>
          <a:spcPct val="140000"/>
        </a:lnSpc>
        <a:spcBef>
          <a:spcPct val="0"/>
        </a:spcBef>
        <a:spcAft>
          <a:spcPct val="0"/>
        </a:spcAft>
        <a:defRPr sz="1900">
          <a:solidFill>
            <a:schemeClr val="tx1"/>
          </a:solidFill>
          <a:latin typeface="+mn-lt"/>
          <a:ea typeface="+mn-ea"/>
        </a:defRPr>
      </a:lvl6pPr>
      <a:lvl7pPr marL="2591502" indent="-190085" algn="l" defTabSz="746087" rtl="0" fontAlgn="base">
        <a:lnSpc>
          <a:spcPct val="140000"/>
        </a:lnSpc>
        <a:spcBef>
          <a:spcPct val="0"/>
        </a:spcBef>
        <a:spcAft>
          <a:spcPct val="0"/>
        </a:spcAft>
        <a:defRPr sz="1900">
          <a:solidFill>
            <a:schemeClr val="tx1"/>
          </a:solidFill>
          <a:latin typeface="+mn-lt"/>
          <a:ea typeface="+mn-ea"/>
        </a:defRPr>
      </a:lvl7pPr>
      <a:lvl8pPr marL="3047708" indent="-190085" algn="l" defTabSz="746087" rtl="0" fontAlgn="base">
        <a:lnSpc>
          <a:spcPct val="140000"/>
        </a:lnSpc>
        <a:spcBef>
          <a:spcPct val="0"/>
        </a:spcBef>
        <a:spcAft>
          <a:spcPct val="0"/>
        </a:spcAft>
        <a:defRPr sz="1900">
          <a:solidFill>
            <a:schemeClr val="tx1"/>
          </a:solidFill>
          <a:latin typeface="+mn-lt"/>
          <a:ea typeface="+mn-ea"/>
        </a:defRPr>
      </a:lvl8pPr>
      <a:lvl9pPr marL="3503915" indent="-190085" algn="l" defTabSz="746087" rtl="0" fontAlgn="base">
        <a:lnSpc>
          <a:spcPct val="140000"/>
        </a:lnSpc>
        <a:spcBef>
          <a:spcPct val="0"/>
        </a:spcBef>
        <a:spcAft>
          <a:spcPct val="0"/>
        </a:spcAft>
        <a:defRPr sz="1900">
          <a:solidFill>
            <a:schemeClr val="tx1"/>
          </a:solidFill>
          <a:latin typeface="+mn-lt"/>
          <a:ea typeface="+mn-ea"/>
        </a:defRPr>
      </a:lvl9pPr>
    </p:bodyStyle>
    <p:otherStyle>
      <a:defPPr>
        <a:defRPr lang="zh-CN"/>
      </a:defPPr>
      <a:lvl1pPr marL="0" algn="l" defTabSz="912409" rtl="0" eaLnBrk="1" latinLnBrk="0" hangingPunct="1">
        <a:defRPr sz="1800" kern="1200">
          <a:solidFill>
            <a:schemeClr val="tx1"/>
          </a:solidFill>
          <a:latin typeface="+mn-lt"/>
          <a:ea typeface="+mn-ea"/>
          <a:cs typeface="+mn-cs"/>
        </a:defRPr>
      </a:lvl1pPr>
      <a:lvl2pPr marL="456205" algn="l" defTabSz="912409" rtl="0" eaLnBrk="1" latinLnBrk="0" hangingPunct="1">
        <a:defRPr sz="1800" kern="1200">
          <a:solidFill>
            <a:schemeClr val="tx1"/>
          </a:solidFill>
          <a:latin typeface="+mn-lt"/>
          <a:ea typeface="+mn-ea"/>
          <a:cs typeface="+mn-cs"/>
        </a:defRPr>
      </a:lvl2pPr>
      <a:lvl3pPr marL="912409" algn="l" defTabSz="912409" rtl="0" eaLnBrk="1" latinLnBrk="0" hangingPunct="1">
        <a:defRPr sz="1800" kern="1200">
          <a:solidFill>
            <a:schemeClr val="tx1"/>
          </a:solidFill>
          <a:latin typeface="+mn-lt"/>
          <a:ea typeface="+mn-ea"/>
          <a:cs typeface="+mn-cs"/>
        </a:defRPr>
      </a:lvl3pPr>
      <a:lvl4pPr marL="1368618" algn="l" defTabSz="912409" rtl="0" eaLnBrk="1" latinLnBrk="0" hangingPunct="1">
        <a:defRPr sz="1800" kern="1200">
          <a:solidFill>
            <a:schemeClr val="tx1"/>
          </a:solidFill>
          <a:latin typeface="+mn-lt"/>
          <a:ea typeface="+mn-ea"/>
          <a:cs typeface="+mn-cs"/>
        </a:defRPr>
      </a:lvl4pPr>
      <a:lvl5pPr marL="1824822" algn="l" defTabSz="912409" rtl="0" eaLnBrk="1" latinLnBrk="0" hangingPunct="1">
        <a:defRPr sz="1800" kern="1200">
          <a:solidFill>
            <a:schemeClr val="tx1"/>
          </a:solidFill>
          <a:latin typeface="+mn-lt"/>
          <a:ea typeface="+mn-ea"/>
          <a:cs typeface="+mn-cs"/>
        </a:defRPr>
      </a:lvl5pPr>
      <a:lvl6pPr marL="2281029" algn="l" defTabSz="912409" rtl="0" eaLnBrk="1" latinLnBrk="0" hangingPunct="1">
        <a:defRPr sz="1800" kern="1200">
          <a:solidFill>
            <a:schemeClr val="tx1"/>
          </a:solidFill>
          <a:latin typeface="+mn-lt"/>
          <a:ea typeface="+mn-ea"/>
          <a:cs typeface="+mn-cs"/>
        </a:defRPr>
      </a:lvl6pPr>
      <a:lvl7pPr marL="2737233" algn="l" defTabSz="912409" rtl="0" eaLnBrk="1" latinLnBrk="0" hangingPunct="1">
        <a:defRPr sz="1800" kern="1200">
          <a:solidFill>
            <a:schemeClr val="tx1"/>
          </a:solidFill>
          <a:latin typeface="+mn-lt"/>
          <a:ea typeface="+mn-ea"/>
          <a:cs typeface="+mn-cs"/>
        </a:defRPr>
      </a:lvl7pPr>
      <a:lvl8pPr marL="3193439" algn="l" defTabSz="912409" rtl="0" eaLnBrk="1" latinLnBrk="0" hangingPunct="1">
        <a:defRPr sz="1800" kern="1200">
          <a:solidFill>
            <a:schemeClr val="tx1"/>
          </a:solidFill>
          <a:latin typeface="+mn-lt"/>
          <a:ea typeface="+mn-ea"/>
          <a:cs typeface="+mn-cs"/>
        </a:defRPr>
      </a:lvl8pPr>
      <a:lvl9pPr marL="3649646" algn="l" defTabSz="912409"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6785A3D6-1271-D247-9E96-1B376F4BE7BE}"/>
              </a:ext>
            </a:extLst>
          </p:cNvPr>
          <p:cNvSpPr txBox="1"/>
          <p:nvPr userDrawn="1"/>
        </p:nvSpPr>
        <p:spPr>
          <a:xfrm>
            <a:off x="1095326" y="6358412"/>
            <a:ext cx="1463276" cy="246278"/>
          </a:xfrm>
          <a:prstGeom prst="rect">
            <a:avLst/>
          </a:prstGeom>
          <a:noFill/>
        </p:spPr>
        <p:txBody>
          <a:bodyPr wrap="square" rtlCol="0">
            <a:spAutoFit/>
          </a:bodyPr>
          <a:lstStyle/>
          <a:p>
            <a:pPr defTabSz="914021" eaLnBrk="1" fontAlgn="auto" hangingPunct="1">
              <a:spcBef>
                <a:spcPts val="0"/>
              </a:spcBef>
              <a:spcAft>
                <a:spcPts val="0"/>
              </a:spcAft>
            </a:pPr>
            <a:r>
              <a:rPr lang="en-US" sz="1000" dirty="0">
                <a:solidFill>
                  <a:srgbClr val="1D1D1B"/>
                </a:solidFill>
                <a:cs typeface="Arial" panose="020B0604020202020204" pitchFamily="34" charset="0"/>
              </a:rPr>
              <a:t>Huawei Confidential</a:t>
            </a:r>
          </a:p>
        </p:txBody>
      </p:sp>
      <p:sp>
        <p:nvSpPr>
          <p:cNvPr id="4" name="TextBox 3">
            <a:extLst>
              <a:ext uri="{FF2B5EF4-FFF2-40B4-BE49-F238E27FC236}">
                <a16:creationId xmlns="" xmlns:a16="http://schemas.microsoft.com/office/drawing/2014/main" id="{EABEE2EE-BF4D-7A4A-B3C6-9E47668CCD98}"/>
              </a:ext>
            </a:extLst>
          </p:cNvPr>
          <p:cNvSpPr txBox="1"/>
          <p:nvPr userDrawn="1"/>
        </p:nvSpPr>
        <p:spPr>
          <a:xfrm>
            <a:off x="734037" y="6404288"/>
            <a:ext cx="499664" cy="150331"/>
          </a:xfrm>
          <a:prstGeom prst="rect">
            <a:avLst/>
          </a:prstGeom>
          <a:noFill/>
        </p:spPr>
        <p:txBody>
          <a:bodyPr wrap="square" lIns="0" tIns="0" rIns="0" bIns="0" rtlCol="0">
            <a:spAutoFit/>
          </a:bodyPr>
          <a:lstStyle/>
          <a:p>
            <a:pPr defTabSz="890404" eaLnBrk="1" fontAlgn="auto" hangingPunct="1">
              <a:spcBef>
                <a:spcPts val="0"/>
              </a:spcBef>
              <a:spcAft>
                <a:spcPts val="0"/>
              </a:spcAft>
              <a:defRPr/>
            </a:pPr>
            <a:fld id="{C3837181-38C6-AD4F-B8BA-B444770388BB}" type="slidenum">
              <a:rPr lang="en-US" sz="974" smtClean="0">
                <a:solidFill>
                  <a:srgbClr val="1D1D1B"/>
                </a:solidFill>
                <a:cs typeface="Arial" panose="020B0604020202020204" pitchFamily="34" charset="0"/>
              </a:rPr>
              <a:pPr defTabSz="890404" eaLnBrk="1" fontAlgn="auto" hangingPunct="1">
                <a:spcBef>
                  <a:spcPts val="0"/>
                </a:spcBef>
                <a:spcAft>
                  <a:spcPts val="0"/>
                </a:spcAft>
                <a:defRPr/>
              </a:pPr>
              <a:t>‹#›</a:t>
            </a:fld>
            <a:endParaRPr lang="en-US" sz="974" dirty="0">
              <a:solidFill>
                <a:srgbClr val="1D1D1B"/>
              </a:solidFill>
              <a:cs typeface="Arial" panose="020B0604020202020204" pitchFamily="34" charset="0"/>
            </a:endParaRPr>
          </a:p>
        </p:txBody>
      </p:sp>
      <p:grpSp>
        <p:nvGrpSpPr>
          <p:cNvPr id="25" name="组合 24"/>
          <p:cNvGrpSpPr/>
          <p:nvPr userDrawn="1"/>
        </p:nvGrpSpPr>
        <p:grpSpPr>
          <a:xfrm>
            <a:off x="12214687" y="2932617"/>
            <a:ext cx="1982658" cy="3935593"/>
            <a:chOff x="12216278" y="2262477"/>
            <a:chExt cx="1982916" cy="4604143"/>
          </a:xfrm>
        </p:grpSpPr>
        <p:grpSp>
          <p:nvGrpSpPr>
            <p:cNvPr id="26" name="组合 25"/>
            <p:cNvGrpSpPr/>
            <p:nvPr userDrawn="1"/>
          </p:nvGrpSpPr>
          <p:grpSpPr>
            <a:xfrm>
              <a:off x="12315635" y="2262477"/>
              <a:ext cx="1883559" cy="692624"/>
              <a:chOff x="12315635" y="2207613"/>
              <a:chExt cx="1883559" cy="692624"/>
            </a:xfrm>
          </p:grpSpPr>
          <p:sp>
            <p:nvSpPr>
              <p:cNvPr id="44" name="矩形 5">
                <a:extLst>
                  <a:ext uri="{FF2B5EF4-FFF2-40B4-BE49-F238E27FC236}">
                    <a16:creationId xmlns="" xmlns:a16="http://schemas.microsoft.com/office/drawing/2014/main" id="{3B0B5EC2-EA55-CC45-A9D0-D5EA5D768C99}"/>
                  </a:ext>
                </a:extLst>
              </p:cNvPr>
              <p:cNvSpPr/>
              <p:nvPr userDrawn="1"/>
            </p:nvSpPr>
            <p:spPr>
              <a:xfrm>
                <a:off x="12315635" y="2401808"/>
                <a:ext cx="911019" cy="498429"/>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en-US" altLang="zh-CN" sz="700" b="1" dirty="0">
                    <a:solidFill>
                      <a:srgbClr val="FFFFFF"/>
                    </a:solidFill>
                    <a:latin typeface="Arial" charset="0"/>
                    <a:ea typeface="Arial" charset="0"/>
                    <a:cs typeface="Arial" charset="0"/>
                  </a:rPr>
                  <a:t>P</a:t>
                </a:r>
                <a:r>
                  <a:rPr kumimoji="1" lang="en-US" altLang="zh-Hant" sz="700" b="1" dirty="0">
                    <a:solidFill>
                      <a:srgbClr val="FFFFFF"/>
                    </a:solidFill>
                    <a:latin typeface="Arial" charset="0"/>
                    <a:ea typeface="Arial" charset="0"/>
                    <a:cs typeface="Arial" charset="0"/>
                  </a:rPr>
                  <a:t>ANTONE</a:t>
                </a:r>
                <a:r>
                  <a:rPr kumimoji="1" lang="en-US" altLang="zh-CN" sz="700" b="1" dirty="0">
                    <a:solidFill>
                      <a:srgbClr val="FFFFFF"/>
                    </a:solidFill>
                    <a:latin typeface="Arial" charset="0"/>
                    <a:ea typeface="Arial" charset="0"/>
                    <a:cs typeface="Arial" charset="0"/>
                  </a:rPr>
                  <a:t> 186C</a:t>
                </a:r>
              </a:p>
              <a:p>
                <a:pPr algn="ctr" defTabSz="914021" eaLnBrk="1" fontAlgn="auto" hangingPunct="1">
                  <a:spcBef>
                    <a:spcPts val="0"/>
                  </a:spcBef>
                  <a:spcAft>
                    <a:spcPts val="0"/>
                  </a:spcAft>
                </a:pPr>
                <a:r>
                  <a:rPr kumimoji="1" lang="en-US" altLang="zh-CN" sz="700" b="1" dirty="0" smtClean="0">
                    <a:solidFill>
                      <a:srgbClr val="FFFFFF"/>
                    </a:solidFill>
                    <a:latin typeface="Arial" charset="0"/>
                    <a:ea typeface="Arial" charset="0"/>
                    <a:cs typeface="Arial" charset="0"/>
                  </a:rPr>
                  <a:t>RGB </a:t>
                </a:r>
                <a:r>
                  <a:rPr kumimoji="1" lang="en-US" altLang="zh-CN" sz="700" b="1" dirty="0">
                    <a:solidFill>
                      <a:srgbClr val="FFFFFF"/>
                    </a:solidFill>
                    <a:latin typeface="Arial" charset="0"/>
                    <a:ea typeface="Arial" charset="0"/>
                    <a:cs typeface="Arial" charset="0"/>
                  </a:rPr>
                  <a:t>200/16/46</a:t>
                </a:r>
              </a:p>
            </p:txBody>
          </p:sp>
          <p:sp>
            <p:nvSpPr>
              <p:cNvPr id="45" name="矩形 9">
                <a:extLst>
                  <a:ext uri="{FF2B5EF4-FFF2-40B4-BE49-F238E27FC236}">
                    <a16:creationId xmlns="" xmlns:a16="http://schemas.microsoft.com/office/drawing/2014/main" id="{992224C5-04A6-C041-B257-13137945DBB8}"/>
                  </a:ext>
                </a:extLst>
              </p:cNvPr>
              <p:cNvSpPr/>
              <p:nvPr userDrawn="1"/>
            </p:nvSpPr>
            <p:spPr>
              <a:xfrm>
                <a:off x="13288175" y="2401808"/>
                <a:ext cx="911019" cy="498429"/>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en-US" altLang="zh-CN" sz="700" b="1" dirty="0">
                    <a:solidFill>
                      <a:srgbClr val="FFFFFF"/>
                    </a:solidFill>
                    <a:latin typeface="Arial" charset="0"/>
                    <a:ea typeface="Arial" charset="0"/>
                    <a:cs typeface="Arial" charset="0"/>
                  </a:rPr>
                  <a:t>P</a:t>
                </a:r>
                <a:r>
                  <a:rPr kumimoji="1" lang="en-US" altLang="zh-Hant" sz="700" b="1" dirty="0">
                    <a:solidFill>
                      <a:srgbClr val="FFFFFF"/>
                    </a:solidFill>
                    <a:latin typeface="Arial" charset="0"/>
                    <a:ea typeface="Arial" charset="0"/>
                    <a:cs typeface="Arial" charset="0"/>
                  </a:rPr>
                  <a:t>ANTONE</a:t>
                </a:r>
                <a:r>
                  <a:rPr kumimoji="1" lang="en-US" altLang="zh-CN" sz="700" b="1" dirty="0">
                    <a:solidFill>
                      <a:srgbClr val="FFFFFF"/>
                    </a:solidFill>
                    <a:latin typeface="Arial" charset="0"/>
                    <a:ea typeface="Arial" charset="0"/>
                    <a:cs typeface="Arial" charset="0"/>
                  </a:rPr>
                  <a:t> 185C</a:t>
                </a:r>
              </a:p>
              <a:p>
                <a:pPr algn="ctr" defTabSz="914021" eaLnBrk="1" fontAlgn="auto" hangingPunct="1">
                  <a:spcBef>
                    <a:spcPts val="0"/>
                  </a:spcBef>
                  <a:spcAft>
                    <a:spcPts val="0"/>
                  </a:spcAft>
                </a:pPr>
                <a:r>
                  <a:rPr kumimoji="1" lang="en-US" altLang="zh-CN" sz="700" b="1" dirty="0" smtClean="0">
                    <a:solidFill>
                      <a:srgbClr val="FFFFFF"/>
                    </a:solidFill>
                    <a:latin typeface="Arial" charset="0"/>
                    <a:ea typeface="Arial" charset="0"/>
                    <a:cs typeface="Arial" charset="0"/>
                  </a:rPr>
                  <a:t>RGB </a:t>
                </a:r>
                <a:r>
                  <a:rPr kumimoji="1" lang="en-US" altLang="zh-CN" sz="700" b="1" dirty="0">
                    <a:solidFill>
                      <a:srgbClr val="FFFFFF"/>
                    </a:solidFill>
                    <a:latin typeface="Arial" charset="0"/>
                    <a:ea typeface="Arial" charset="0"/>
                    <a:cs typeface="Arial" charset="0"/>
                  </a:rPr>
                  <a:t>199/0/11</a:t>
                </a:r>
              </a:p>
            </p:txBody>
          </p:sp>
          <p:sp>
            <p:nvSpPr>
              <p:cNvPr id="46" name="文本框 31">
                <a:extLst>
                  <a:ext uri="{FF2B5EF4-FFF2-40B4-BE49-F238E27FC236}">
                    <a16:creationId xmlns="" xmlns:a16="http://schemas.microsoft.com/office/drawing/2014/main" id="{58918196-0639-EE4B-AFC2-315BE04587B9}"/>
                  </a:ext>
                </a:extLst>
              </p:cNvPr>
              <p:cNvSpPr txBox="1"/>
              <p:nvPr userDrawn="1"/>
            </p:nvSpPr>
            <p:spPr>
              <a:xfrm>
                <a:off x="12326898" y="2207613"/>
                <a:ext cx="384721" cy="180071"/>
              </a:xfrm>
              <a:prstGeom prst="rect">
                <a:avLst/>
              </a:prstGeom>
              <a:noFill/>
            </p:spPr>
            <p:txBody>
              <a:bodyPr wrap="none" lIns="0" tIns="0" rIns="0" bIns="0" rtlCol="0">
                <a:spAutoFit/>
              </a:bodyPr>
              <a:lstStyle/>
              <a:p>
                <a:pPr algn="ctr" defTabSz="914021" eaLnBrk="1" fontAlgn="auto" hangingPunct="1">
                  <a:spcBef>
                    <a:spcPts val="0"/>
                  </a:spcBef>
                  <a:spcAft>
                    <a:spcPts val="0"/>
                  </a:spcAft>
                </a:pPr>
                <a:r>
                  <a:rPr kumimoji="1" lang="zh-CN" altLang="en-US" sz="1000" dirty="0" smtClean="0">
                    <a:solidFill>
                      <a:srgbClr val="1D1D1A"/>
                    </a:solidFill>
                    <a:latin typeface="Microsoft YaHei" panose="020B0503020204020204" pitchFamily="34" charset="-122"/>
                    <a:ea typeface="Microsoft YaHei" panose="020B0503020204020204" pitchFamily="34" charset="-122"/>
                  </a:rPr>
                  <a:t>品牌色</a:t>
                </a:r>
                <a:endParaRPr kumimoji="1" lang="zh-CN" altLang="en-US" sz="1000" dirty="0">
                  <a:solidFill>
                    <a:srgbClr val="1D1D1A"/>
                  </a:solidFill>
                  <a:latin typeface="Microsoft YaHei" panose="020B0503020204020204" pitchFamily="34" charset="-122"/>
                  <a:ea typeface="Microsoft YaHei" panose="020B0503020204020204" pitchFamily="34" charset="-122"/>
                </a:endParaRPr>
              </a:p>
            </p:txBody>
          </p:sp>
        </p:grpSp>
        <p:grpSp>
          <p:nvGrpSpPr>
            <p:cNvPr id="27" name="组合 26"/>
            <p:cNvGrpSpPr/>
            <p:nvPr userDrawn="1"/>
          </p:nvGrpSpPr>
          <p:grpSpPr>
            <a:xfrm>
              <a:off x="12216278" y="3054642"/>
              <a:ext cx="1982912" cy="3811978"/>
              <a:chOff x="12216278" y="3054642"/>
              <a:chExt cx="1982912" cy="3811978"/>
            </a:xfrm>
          </p:grpSpPr>
          <p:sp>
            <p:nvSpPr>
              <p:cNvPr id="28" name="矩形 12">
                <a:extLst>
                  <a:ext uri="{FF2B5EF4-FFF2-40B4-BE49-F238E27FC236}">
                    <a16:creationId xmlns="" xmlns:a16="http://schemas.microsoft.com/office/drawing/2014/main" id="{DCA8B73C-0B87-284F-805F-752EBF20B768}"/>
                  </a:ext>
                </a:extLst>
              </p:cNvPr>
              <p:cNvSpPr/>
              <p:nvPr userDrawn="1"/>
            </p:nvSpPr>
            <p:spPr>
              <a:xfrm>
                <a:off x="12315640" y="3785971"/>
                <a:ext cx="885201" cy="462672"/>
              </a:xfrm>
              <a:prstGeom prst="rect">
                <a:avLst/>
              </a:prstGeom>
              <a:solidFill>
                <a:srgbClr val="EA5A4F"/>
              </a:solidFill>
              <a:ln>
                <a:solidFill>
                  <a:srgbClr val="EA5A4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smtClean="0">
                    <a:solidFill>
                      <a:srgbClr val="FFFFFF"/>
                    </a:solidFill>
                    <a:latin typeface="Arial" charset="0"/>
                    <a:ea typeface="Arial" charset="0"/>
                    <a:cs typeface="Arial" charset="0"/>
                  </a:rPr>
                  <a:t>RGB</a:t>
                </a:r>
                <a:r>
                  <a:rPr kumimoji="1" lang="en-US" altLang="zh-CN" sz="700" b="1" dirty="0" smtClean="0">
                    <a:solidFill>
                      <a:srgbClr val="FFFFFF"/>
                    </a:solidFill>
                    <a:latin typeface="Arial" charset="0"/>
                    <a:ea typeface="Arial" charset="0"/>
                    <a:cs typeface="Arial" charset="0"/>
                  </a:rPr>
                  <a:t> </a:t>
                </a:r>
                <a:r>
                  <a:rPr kumimoji="1" lang="en-US" altLang="zh-CN" sz="700" b="1" dirty="0">
                    <a:solidFill>
                      <a:srgbClr val="FFFFFF"/>
                    </a:solidFill>
                    <a:latin typeface="Arial" charset="0"/>
                    <a:ea typeface="Arial" charset="0"/>
                    <a:cs typeface="Arial" charset="0"/>
                  </a:rPr>
                  <a:t>234</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90/79</a:t>
                </a:r>
                <a:endParaRPr kumimoji="1" lang="mr-IN" altLang="zh-CN" sz="700" b="1" dirty="0">
                  <a:solidFill>
                    <a:srgbClr val="FFFFFF"/>
                  </a:solidFill>
                  <a:latin typeface="Arial" charset="0"/>
                  <a:ea typeface="Arial" charset="0"/>
                  <a:cs typeface="Arial" charset="0"/>
                </a:endParaRPr>
              </a:p>
            </p:txBody>
          </p:sp>
          <p:sp>
            <p:nvSpPr>
              <p:cNvPr id="29" name="矩形 13">
                <a:extLst>
                  <a:ext uri="{FF2B5EF4-FFF2-40B4-BE49-F238E27FC236}">
                    <a16:creationId xmlns="" xmlns:a16="http://schemas.microsoft.com/office/drawing/2014/main" id="{138A39A8-BB4E-CD4E-9201-F1785C874F92}"/>
                  </a:ext>
                </a:extLst>
              </p:cNvPr>
              <p:cNvSpPr/>
              <p:nvPr userDrawn="1"/>
            </p:nvSpPr>
            <p:spPr>
              <a:xfrm>
                <a:off x="12315640" y="3259312"/>
                <a:ext cx="885201" cy="462672"/>
              </a:xfrm>
              <a:prstGeom prst="rect">
                <a:avLst/>
              </a:prstGeom>
              <a:solidFill>
                <a:srgbClr val="78000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smtClean="0">
                    <a:solidFill>
                      <a:srgbClr val="FFFFFF"/>
                    </a:solidFill>
                    <a:latin typeface="Arial" charset="0"/>
                    <a:ea typeface="Arial" charset="0"/>
                    <a:cs typeface="Arial" charset="0"/>
                  </a:rPr>
                  <a:t>RGB</a:t>
                </a:r>
                <a:r>
                  <a:rPr kumimoji="1" lang="en-US" altLang="zh-CN" sz="700" b="1" dirty="0" smtClean="0">
                    <a:solidFill>
                      <a:srgbClr val="FFFFFF"/>
                    </a:solidFill>
                    <a:latin typeface="Arial" charset="0"/>
                    <a:ea typeface="Arial" charset="0"/>
                    <a:cs typeface="Arial" charset="0"/>
                  </a:rPr>
                  <a:t> </a:t>
                </a:r>
                <a:r>
                  <a:rPr kumimoji="1" lang="en-US" altLang="zh-CN" sz="700" b="1" dirty="0">
                    <a:solidFill>
                      <a:srgbClr val="FFFFFF"/>
                    </a:solidFill>
                    <a:latin typeface="Arial" charset="0"/>
                    <a:ea typeface="Arial" charset="0"/>
                    <a:cs typeface="Arial" charset="0"/>
                  </a:rPr>
                  <a:t>120</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0/15</a:t>
                </a:r>
                <a:endParaRPr kumimoji="1" lang="mr-IN" altLang="zh-CN" sz="700" b="1" dirty="0">
                  <a:solidFill>
                    <a:srgbClr val="FFFFFF"/>
                  </a:solidFill>
                  <a:latin typeface="Arial" charset="0"/>
                  <a:ea typeface="Arial" charset="0"/>
                  <a:cs typeface="Arial" charset="0"/>
                </a:endParaRPr>
              </a:p>
            </p:txBody>
          </p:sp>
          <p:sp>
            <p:nvSpPr>
              <p:cNvPr id="30" name="文本框 15">
                <a:extLst>
                  <a:ext uri="{FF2B5EF4-FFF2-40B4-BE49-F238E27FC236}">
                    <a16:creationId xmlns="" xmlns:a16="http://schemas.microsoft.com/office/drawing/2014/main" id="{8F53C07A-1022-C740-8F8D-97538E174D38}"/>
                  </a:ext>
                </a:extLst>
              </p:cNvPr>
              <p:cNvSpPr txBox="1"/>
              <p:nvPr userDrawn="1"/>
            </p:nvSpPr>
            <p:spPr>
              <a:xfrm>
                <a:off x="12216278" y="3054642"/>
                <a:ext cx="569387" cy="180071"/>
              </a:xfrm>
              <a:prstGeom prst="rect">
                <a:avLst/>
              </a:prstGeom>
              <a:noFill/>
            </p:spPr>
            <p:txBody>
              <a:bodyPr wrap="square" lIns="0" tIns="0" rIns="0" bIns="0" rtlCol="0" anchor="b" anchorCtr="0">
                <a:spAutoFit/>
              </a:bodyPr>
              <a:lstStyle/>
              <a:p>
                <a:pPr algn="ctr" defTabSz="914021" eaLnBrk="1" fontAlgn="auto" hangingPunct="1">
                  <a:spcBef>
                    <a:spcPts val="0"/>
                  </a:spcBef>
                  <a:spcAft>
                    <a:spcPts val="0"/>
                  </a:spcAft>
                </a:pPr>
                <a:r>
                  <a:rPr kumimoji="1" lang="zh-CN" altLang="en-US" sz="1000" dirty="0">
                    <a:solidFill>
                      <a:srgbClr val="1D1D1A"/>
                    </a:solidFill>
                    <a:latin typeface="Microsoft YaHei" panose="020B0503020204020204" pitchFamily="34" charset="-122"/>
                    <a:ea typeface="Microsoft YaHei" panose="020B0503020204020204" pitchFamily="34" charset="-122"/>
                  </a:rPr>
                  <a:t>辅助色</a:t>
                </a:r>
              </a:p>
            </p:txBody>
          </p:sp>
          <p:sp>
            <p:nvSpPr>
              <p:cNvPr id="31" name="矩形 16">
                <a:extLst>
                  <a:ext uri="{FF2B5EF4-FFF2-40B4-BE49-F238E27FC236}">
                    <a16:creationId xmlns="" xmlns:a16="http://schemas.microsoft.com/office/drawing/2014/main" id="{306A7598-C00D-994F-82DA-B39F3C2E0AAD}"/>
                  </a:ext>
                </a:extLst>
              </p:cNvPr>
              <p:cNvSpPr/>
              <p:nvPr userDrawn="1"/>
            </p:nvSpPr>
            <p:spPr>
              <a:xfrm>
                <a:off x="12315640" y="4836793"/>
                <a:ext cx="885201" cy="462672"/>
              </a:xfrm>
              <a:prstGeom prst="rect">
                <a:avLst/>
              </a:prstGeom>
              <a:solidFill>
                <a:srgbClr val="F8B53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smtClean="0">
                    <a:solidFill>
                      <a:srgbClr val="FFFFFF"/>
                    </a:solidFill>
                    <a:latin typeface="Arial" charset="0"/>
                    <a:ea typeface="Arial" charset="0"/>
                    <a:cs typeface="Arial" charset="0"/>
                  </a:rPr>
                  <a:t>RGB</a:t>
                </a:r>
                <a:r>
                  <a:rPr kumimoji="1" lang="en-US" altLang="zh-CN" sz="700" b="1" dirty="0" smtClean="0">
                    <a:solidFill>
                      <a:srgbClr val="FFFFFF"/>
                    </a:solidFill>
                    <a:latin typeface="Arial" charset="0"/>
                    <a:ea typeface="Arial" charset="0"/>
                    <a:cs typeface="Arial" charset="0"/>
                  </a:rPr>
                  <a:t> </a:t>
                </a:r>
                <a:r>
                  <a:rPr kumimoji="1" lang="en-US" altLang="zh-CN" sz="700" b="1" dirty="0">
                    <a:solidFill>
                      <a:srgbClr val="FFFFFF"/>
                    </a:solidFill>
                    <a:latin typeface="Arial" charset="0"/>
                    <a:ea typeface="Arial" charset="0"/>
                    <a:cs typeface="Arial" charset="0"/>
                  </a:rPr>
                  <a:t>248</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181/60</a:t>
                </a:r>
                <a:endParaRPr kumimoji="1" lang="mr-IN" altLang="zh-CN" sz="700" b="1" dirty="0">
                  <a:solidFill>
                    <a:srgbClr val="FFFFFF"/>
                  </a:solidFill>
                  <a:latin typeface="Arial" charset="0"/>
                  <a:ea typeface="Arial" charset="0"/>
                  <a:cs typeface="Arial" charset="0"/>
                </a:endParaRPr>
              </a:p>
            </p:txBody>
          </p:sp>
          <p:sp>
            <p:nvSpPr>
              <p:cNvPr id="32" name="矩形 17">
                <a:extLst>
                  <a:ext uri="{FF2B5EF4-FFF2-40B4-BE49-F238E27FC236}">
                    <a16:creationId xmlns="" xmlns:a16="http://schemas.microsoft.com/office/drawing/2014/main" id="{C1423292-FF2F-A74C-943E-1C3C47534098}"/>
                  </a:ext>
                </a:extLst>
              </p:cNvPr>
              <p:cNvSpPr/>
              <p:nvPr userDrawn="1"/>
            </p:nvSpPr>
            <p:spPr>
              <a:xfrm>
                <a:off x="12315640" y="4319278"/>
                <a:ext cx="885201" cy="462672"/>
              </a:xfrm>
              <a:prstGeom prst="rect">
                <a:avLst/>
              </a:prstGeom>
              <a:solidFill>
                <a:srgbClr val="EB5C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smtClean="0">
                    <a:solidFill>
                      <a:srgbClr val="FFFFFF"/>
                    </a:solidFill>
                    <a:latin typeface="Arial" charset="0"/>
                    <a:ea typeface="Arial" charset="0"/>
                    <a:cs typeface="Arial" charset="0"/>
                  </a:rPr>
                  <a:t>RGB</a:t>
                </a:r>
                <a:r>
                  <a:rPr kumimoji="1" lang="en-US" altLang="zh-CN" sz="700" b="1" dirty="0" smtClean="0">
                    <a:solidFill>
                      <a:srgbClr val="FFFFFF"/>
                    </a:solidFill>
                    <a:latin typeface="Arial" charset="0"/>
                    <a:ea typeface="Arial" charset="0"/>
                    <a:cs typeface="Arial" charset="0"/>
                  </a:rPr>
                  <a:t> </a:t>
                </a:r>
                <a:r>
                  <a:rPr kumimoji="1" lang="en-US" altLang="zh-CN" sz="700" b="1" dirty="0">
                    <a:solidFill>
                      <a:srgbClr val="FFFFFF"/>
                    </a:solidFill>
                    <a:latin typeface="Arial" charset="0"/>
                    <a:ea typeface="Arial" charset="0"/>
                    <a:cs typeface="Arial" charset="0"/>
                  </a:rPr>
                  <a:t>235</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92/1</a:t>
                </a:r>
                <a:endParaRPr kumimoji="1" lang="mr-IN" altLang="zh-CN" sz="700" b="1" dirty="0">
                  <a:solidFill>
                    <a:srgbClr val="FFFFFF"/>
                  </a:solidFill>
                  <a:latin typeface="Arial" charset="0"/>
                  <a:ea typeface="Arial" charset="0"/>
                  <a:cs typeface="Arial" charset="0"/>
                </a:endParaRPr>
              </a:p>
            </p:txBody>
          </p:sp>
          <p:sp>
            <p:nvSpPr>
              <p:cNvPr id="33" name="矩形 18">
                <a:extLst>
                  <a:ext uri="{FF2B5EF4-FFF2-40B4-BE49-F238E27FC236}">
                    <a16:creationId xmlns="" xmlns:a16="http://schemas.microsoft.com/office/drawing/2014/main" id="{2A29AF15-F5C4-A842-A63B-5DBA549CB92F}"/>
                  </a:ext>
                </a:extLst>
              </p:cNvPr>
              <p:cNvSpPr/>
              <p:nvPr userDrawn="1"/>
            </p:nvSpPr>
            <p:spPr>
              <a:xfrm>
                <a:off x="12315636" y="5880294"/>
                <a:ext cx="911019" cy="462672"/>
              </a:xfrm>
              <a:prstGeom prst="rect">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smtClean="0">
                    <a:solidFill>
                      <a:srgbClr val="FFFFFF"/>
                    </a:solidFill>
                    <a:latin typeface="Arial" charset="0"/>
                    <a:ea typeface="Arial" charset="0"/>
                    <a:cs typeface="Arial" charset="0"/>
                  </a:rPr>
                  <a:t>RGB</a:t>
                </a:r>
                <a:r>
                  <a:rPr kumimoji="1" lang="en-US" altLang="zh-CN" sz="700" b="1" dirty="0" smtClean="0">
                    <a:solidFill>
                      <a:srgbClr val="FFFFFF"/>
                    </a:solidFill>
                    <a:latin typeface="Arial" charset="0"/>
                    <a:ea typeface="Arial" charset="0"/>
                    <a:cs typeface="Arial" charset="0"/>
                  </a:rPr>
                  <a:t> </a:t>
                </a:r>
                <a:r>
                  <a:rPr kumimoji="1" lang="en-US" altLang="zh-CN" sz="700" b="1" dirty="0">
                    <a:solidFill>
                      <a:srgbClr val="FFFFFF"/>
                    </a:solidFill>
                    <a:latin typeface="Arial" charset="0"/>
                    <a:ea typeface="Arial" charset="0"/>
                    <a:cs typeface="Arial" charset="0"/>
                  </a:rPr>
                  <a:t>137/137/137</a:t>
                </a:r>
                <a:endParaRPr kumimoji="1" lang="mr-IN" altLang="zh-CN" sz="700" b="1" dirty="0">
                  <a:solidFill>
                    <a:srgbClr val="FFFFFF"/>
                  </a:solidFill>
                  <a:latin typeface="Arial" charset="0"/>
                  <a:ea typeface="Arial" charset="0"/>
                  <a:cs typeface="Arial" charset="0"/>
                </a:endParaRPr>
              </a:p>
            </p:txBody>
          </p:sp>
          <p:sp>
            <p:nvSpPr>
              <p:cNvPr id="34" name="矩形 19">
                <a:extLst>
                  <a:ext uri="{FF2B5EF4-FFF2-40B4-BE49-F238E27FC236}">
                    <a16:creationId xmlns="" xmlns:a16="http://schemas.microsoft.com/office/drawing/2014/main" id="{E9EA970A-4D36-BC41-B8BE-40DF553320E7}"/>
                  </a:ext>
                </a:extLst>
              </p:cNvPr>
              <p:cNvSpPr/>
              <p:nvPr userDrawn="1"/>
            </p:nvSpPr>
            <p:spPr>
              <a:xfrm>
                <a:off x="12315636" y="5362779"/>
                <a:ext cx="911019" cy="462672"/>
              </a:xfrm>
              <a:prstGeom prst="rect">
                <a:avLst/>
              </a:prstGeom>
              <a:solidFill>
                <a:srgbClr val="23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smtClean="0">
                    <a:solidFill>
                      <a:srgbClr val="FFFFFF"/>
                    </a:solidFill>
                    <a:latin typeface="Arial" charset="0"/>
                    <a:ea typeface="Arial" charset="0"/>
                    <a:cs typeface="Arial" charset="0"/>
                  </a:rPr>
                  <a:t>RGB</a:t>
                </a:r>
                <a:r>
                  <a:rPr kumimoji="1" lang="en-US" altLang="zh-CN" sz="700" b="1" dirty="0" smtClean="0">
                    <a:solidFill>
                      <a:srgbClr val="FFFFFF"/>
                    </a:solidFill>
                    <a:latin typeface="Arial" charset="0"/>
                    <a:ea typeface="Arial" charset="0"/>
                    <a:cs typeface="Arial" charset="0"/>
                  </a:rPr>
                  <a:t> </a:t>
                </a:r>
                <a:r>
                  <a:rPr kumimoji="1" lang="en-US" altLang="zh-CN" sz="700" b="1" dirty="0">
                    <a:solidFill>
                      <a:srgbClr val="FFFFFF"/>
                    </a:solidFill>
                    <a:latin typeface="Arial" charset="0"/>
                    <a:ea typeface="Arial" charset="0"/>
                    <a:cs typeface="Arial" charset="0"/>
                  </a:rPr>
                  <a:t>35/24/21</a:t>
                </a:r>
                <a:endParaRPr kumimoji="1" lang="mr-IN" altLang="zh-CN" sz="700" b="1" dirty="0">
                  <a:solidFill>
                    <a:srgbClr val="FFFFFF"/>
                  </a:solidFill>
                  <a:latin typeface="Arial" charset="0"/>
                  <a:ea typeface="Arial" charset="0"/>
                  <a:cs typeface="Arial" charset="0"/>
                </a:endParaRPr>
              </a:p>
            </p:txBody>
          </p:sp>
          <p:sp>
            <p:nvSpPr>
              <p:cNvPr id="35" name="矩形 22">
                <a:extLst>
                  <a:ext uri="{FF2B5EF4-FFF2-40B4-BE49-F238E27FC236}">
                    <a16:creationId xmlns="" xmlns:a16="http://schemas.microsoft.com/office/drawing/2014/main" id="{14EE21FB-1D92-0241-ABA5-5E9A6AEE0DC8}"/>
                  </a:ext>
                </a:extLst>
              </p:cNvPr>
              <p:cNvSpPr/>
              <p:nvPr userDrawn="1"/>
            </p:nvSpPr>
            <p:spPr>
              <a:xfrm>
                <a:off x="12315636" y="6403948"/>
                <a:ext cx="911019" cy="462672"/>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smtClean="0">
                    <a:solidFill>
                      <a:srgbClr val="666666"/>
                    </a:solidFill>
                    <a:latin typeface="Arial" charset="0"/>
                    <a:ea typeface="Arial" charset="0"/>
                    <a:cs typeface="Arial" charset="0"/>
                  </a:rPr>
                  <a:t>RGB</a:t>
                </a:r>
                <a:r>
                  <a:rPr kumimoji="1" lang="en-US" altLang="zh-CN" sz="700" b="1" dirty="0" smtClean="0">
                    <a:solidFill>
                      <a:srgbClr val="666666"/>
                    </a:solidFill>
                    <a:latin typeface="Arial" charset="0"/>
                    <a:ea typeface="Arial" charset="0"/>
                    <a:cs typeface="Arial" charset="0"/>
                  </a:rPr>
                  <a:t> </a:t>
                </a:r>
                <a:r>
                  <a:rPr kumimoji="1" lang="en-US" altLang="zh-CN" sz="700" b="1" dirty="0">
                    <a:solidFill>
                      <a:srgbClr val="666666"/>
                    </a:solidFill>
                    <a:latin typeface="Arial" charset="0"/>
                    <a:ea typeface="Arial" charset="0"/>
                    <a:cs typeface="Arial" charset="0"/>
                  </a:rPr>
                  <a:t>221</a:t>
                </a:r>
                <a:r>
                  <a:rPr kumimoji="1" lang="mr-IN" altLang="zh-CN" sz="700" b="1" dirty="0">
                    <a:solidFill>
                      <a:srgbClr val="666666"/>
                    </a:solidFill>
                    <a:latin typeface="Arial" charset="0"/>
                    <a:ea typeface="Arial" charset="0"/>
                    <a:cs typeface="Arial" charset="0"/>
                  </a:rPr>
                  <a:t>/</a:t>
                </a:r>
                <a:r>
                  <a:rPr kumimoji="1" lang="en-US" altLang="zh-CN" sz="700" b="1" dirty="0">
                    <a:solidFill>
                      <a:srgbClr val="666666"/>
                    </a:solidFill>
                    <a:latin typeface="Arial" charset="0"/>
                    <a:ea typeface="Arial" charset="0"/>
                    <a:cs typeface="Arial" charset="0"/>
                  </a:rPr>
                  <a:t>221/221</a:t>
                </a:r>
                <a:endParaRPr kumimoji="1" lang="mr-IN" altLang="zh-CN" sz="700" b="1" dirty="0">
                  <a:solidFill>
                    <a:srgbClr val="666666"/>
                  </a:solidFill>
                  <a:latin typeface="Arial" charset="0"/>
                  <a:ea typeface="Arial" charset="0"/>
                  <a:cs typeface="Arial" charset="0"/>
                </a:endParaRPr>
              </a:p>
            </p:txBody>
          </p:sp>
          <p:sp>
            <p:nvSpPr>
              <p:cNvPr id="36" name="矩形 12">
                <a:extLst>
                  <a:ext uri="{FF2B5EF4-FFF2-40B4-BE49-F238E27FC236}">
                    <a16:creationId xmlns="" xmlns:a16="http://schemas.microsoft.com/office/drawing/2014/main" id="{883734A3-2645-434A-9DCC-1416B6C687CC}"/>
                  </a:ext>
                </a:extLst>
              </p:cNvPr>
              <p:cNvSpPr/>
              <p:nvPr userDrawn="1"/>
            </p:nvSpPr>
            <p:spPr>
              <a:xfrm>
                <a:off x="13288175" y="3785971"/>
                <a:ext cx="885201" cy="462672"/>
              </a:xfrm>
              <a:prstGeom prst="rect">
                <a:avLst/>
              </a:prstGeom>
              <a:solidFill>
                <a:srgbClr val="E98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smtClean="0">
                    <a:solidFill>
                      <a:srgbClr val="FFFFFF"/>
                    </a:solidFill>
                    <a:latin typeface="Arial" charset="0"/>
                    <a:ea typeface="Arial" charset="0"/>
                    <a:cs typeface="Arial" charset="0"/>
                  </a:rPr>
                  <a:t>RGB</a:t>
                </a:r>
                <a:r>
                  <a:rPr kumimoji="1" lang="en-US" altLang="zh-CN" sz="700" b="1" dirty="0" smtClean="0">
                    <a:solidFill>
                      <a:srgbClr val="FFFFFF"/>
                    </a:solidFill>
                    <a:latin typeface="Arial" charset="0"/>
                    <a:ea typeface="Arial" charset="0"/>
                    <a:cs typeface="Arial" charset="0"/>
                  </a:rPr>
                  <a:t> </a:t>
                </a:r>
                <a:r>
                  <a:rPr kumimoji="1" lang="en-US" altLang="zh-CN" sz="700" b="1" dirty="0">
                    <a:solidFill>
                      <a:srgbClr val="FFFFFF"/>
                    </a:solidFill>
                    <a:latin typeface="Arial" charset="0"/>
                    <a:ea typeface="Arial" charset="0"/>
                    <a:cs typeface="Arial" charset="0"/>
                  </a:rPr>
                  <a:t>233</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140/128</a:t>
                </a:r>
                <a:endParaRPr kumimoji="1" lang="mr-IN" altLang="zh-CN" sz="700" b="1" dirty="0">
                  <a:solidFill>
                    <a:srgbClr val="FFFFFF"/>
                  </a:solidFill>
                  <a:latin typeface="Arial" charset="0"/>
                  <a:ea typeface="Arial" charset="0"/>
                  <a:cs typeface="Arial" charset="0"/>
                </a:endParaRPr>
              </a:p>
            </p:txBody>
          </p:sp>
          <p:sp>
            <p:nvSpPr>
              <p:cNvPr id="37" name="矩形 13">
                <a:extLst>
                  <a:ext uri="{FF2B5EF4-FFF2-40B4-BE49-F238E27FC236}">
                    <a16:creationId xmlns="" xmlns:a16="http://schemas.microsoft.com/office/drawing/2014/main" id="{1FF13552-FB3D-134A-A80A-6CFB35DFE1A1}"/>
                  </a:ext>
                </a:extLst>
              </p:cNvPr>
              <p:cNvSpPr/>
              <p:nvPr userDrawn="1"/>
            </p:nvSpPr>
            <p:spPr>
              <a:xfrm>
                <a:off x="13288175" y="3259312"/>
                <a:ext cx="885201" cy="462672"/>
              </a:xfrm>
              <a:prstGeom prst="rect">
                <a:avLst/>
              </a:prstGeom>
              <a:solidFill>
                <a:srgbClr val="A72126"/>
              </a:solidFill>
              <a:ln>
                <a:solidFill>
                  <a:srgbClr val="9F000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smtClean="0">
                    <a:solidFill>
                      <a:srgbClr val="FFFFFF"/>
                    </a:solidFill>
                    <a:latin typeface="Arial" charset="0"/>
                    <a:ea typeface="Arial" charset="0"/>
                    <a:cs typeface="Arial" charset="0"/>
                  </a:rPr>
                  <a:t>RGB</a:t>
                </a:r>
                <a:r>
                  <a:rPr kumimoji="1" lang="en-US" altLang="zh-CN" sz="700" b="1" dirty="0" smtClean="0">
                    <a:solidFill>
                      <a:srgbClr val="FFFFFF"/>
                    </a:solidFill>
                    <a:latin typeface="Arial" charset="0"/>
                    <a:ea typeface="Arial" charset="0"/>
                    <a:cs typeface="Arial" charset="0"/>
                  </a:rPr>
                  <a:t> </a:t>
                </a:r>
                <a:r>
                  <a:rPr kumimoji="1" lang="en-US" altLang="zh-CN" sz="700" b="1" dirty="0">
                    <a:solidFill>
                      <a:srgbClr val="FFFFFF"/>
                    </a:solidFill>
                    <a:latin typeface="Arial" charset="0"/>
                    <a:ea typeface="Arial" charset="0"/>
                    <a:cs typeface="Arial" charset="0"/>
                  </a:rPr>
                  <a:t>159</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0/1</a:t>
                </a:r>
                <a:endParaRPr kumimoji="1" lang="mr-IN" altLang="zh-CN" sz="700" b="1" dirty="0">
                  <a:solidFill>
                    <a:srgbClr val="FFFFFF"/>
                  </a:solidFill>
                  <a:latin typeface="Arial" charset="0"/>
                  <a:ea typeface="Arial" charset="0"/>
                  <a:cs typeface="Arial" charset="0"/>
                </a:endParaRPr>
              </a:p>
            </p:txBody>
          </p:sp>
          <p:sp>
            <p:nvSpPr>
              <p:cNvPr id="38" name="矩形 16">
                <a:extLst>
                  <a:ext uri="{FF2B5EF4-FFF2-40B4-BE49-F238E27FC236}">
                    <a16:creationId xmlns="" xmlns:a16="http://schemas.microsoft.com/office/drawing/2014/main" id="{0A96471B-CB12-1443-B01F-C14C9112C149}"/>
                  </a:ext>
                </a:extLst>
              </p:cNvPr>
              <p:cNvSpPr/>
              <p:nvPr userDrawn="1"/>
            </p:nvSpPr>
            <p:spPr>
              <a:xfrm>
                <a:off x="13288175" y="4836793"/>
                <a:ext cx="885201" cy="462672"/>
              </a:xfrm>
              <a:prstGeom prst="rect">
                <a:avLst/>
              </a:prstGeom>
              <a:solidFill>
                <a:srgbClr val="F5DC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smtClean="0">
                    <a:solidFill>
                      <a:srgbClr val="666666"/>
                    </a:solidFill>
                    <a:latin typeface="Arial" charset="0"/>
                    <a:ea typeface="Arial" charset="0"/>
                    <a:cs typeface="Arial" charset="0"/>
                  </a:rPr>
                  <a:t>RGB</a:t>
                </a:r>
                <a:r>
                  <a:rPr kumimoji="1" lang="en-US" altLang="zh-CN" sz="700" b="1" dirty="0" smtClean="0">
                    <a:solidFill>
                      <a:srgbClr val="666666"/>
                    </a:solidFill>
                    <a:latin typeface="Arial" charset="0"/>
                    <a:ea typeface="Arial" charset="0"/>
                    <a:cs typeface="Arial" charset="0"/>
                  </a:rPr>
                  <a:t> </a:t>
                </a:r>
                <a:r>
                  <a:rPr kumimoji="1" lang="en-US" altLang="zh-CN" sz="700" b="1" dirty="0">
                    <a:solidFill>
                      <a:srgbClr val="666666"/>
                    </a:solidFill>
                    <a:latin typeface="Arial" charset="0"/>
                    <a:ea typeface="Arial" charset="0"/>
                    <a:cs typeface="Arial" charset="0"/>
                  </a:rPr>
                  <a:t>245</a:t>
                </a:r>
                <a:r>
                  <a:rPr kumimoji="1" lang="mr-IN" altLang="zh-CN" sz="700" b="1" dirty="0">
                    <a:solidFill>
                      <a:srgbClr val="666666"/>
                    </a:solidFill>
                    <a:latin typeface="Arial" charset="0"/>
                    <a:ea typeface="Arial" charset="0"/>
                    <a:cs typeface="Arial" charset="0"/>
                  </a:rPr>
                  <a:t>/</a:t>
                </a:r>
                <a:r>
                  <a:rPr kumimoji="1" lang="en-US" altLang="zh-CN" sz="700" b="1" dirty="0">
                    <a:solidFill>
                      <a:srgbClr val="666666"/>
                    </a:solidFill>
                    <a:latin typeface="Arial" charset="0"/>
                    <a:ea typeface="Arial" charset="0"/>
                    <a:cs typeface="Arial" charset="0"/>
                  </a:rPr>
                  <a:t>220/87</a:t>
                </a:r>
                <a:endParaRPr kumimoji="1" lang="mr-IN" altLang="zh-CN" sz="700" b="1" dirty="0">
                  <a:solidFill>
                    <a:srgbClr val="666666"/>
                  </a:solidFill>
                  <a:latin typeface="Arial" charset="0"/>
                  <a:ea typeface="Arial" charset="0"/>
                  <a:cs typeface="Arial" charset="0"/>
                </a:endParaRPr>
              </a:p>
            </p:txBody>
          </p:sp>
          <p:sp>
            <p:nvSpPr>
              <p:cNvPr id="39" name="矩形 17">
                <a:extLst>
                  <a:ext uri="{FF2B5EF4-FFF2-40B4-BE49-F238E27FC236}">
                    <a16:creationId xmlns="" xmlns:a16="http://schemas.microsoft.com/office/drawing/2014/main" id="{61890D59-CF8B-1449-A836-3A304EC9A907}"/>
                  </a:ext>
                </a:extLst>
              </p:cNvPr>
              <p:cNvSpPr/>
              <p:nvPr userDrawn="1"/>
            </p:nvSpPr>
            <p:spPr>
              <a:xfrm>
                <a:off x="13288175" y="4319278"/>
                <a:ext cx="885201" cy="462672"/>
              </a:xfrm>
              <a:prstGeom prst="rect">
                <a:avLst/>
              </a:prstGeom>
              <a:solidFill>
                <a:srgbClr val="F085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smtClean="0">
                    <a:solidFill>
                      <a:srgbClr val="FFFFFF"/>
                    </a:solidFill>
                    <a:latin typeface="Arial" charset="0"/>
                    <a:ea typeface="Arial" charset="0"/>
                    <a:cs typeface="Arial" charset="0"/>
                  </a:rPr>
                  <a:t>RGB</a:t>
                </a:r>
                <a:r>
                  <a:rPr kumimoji="1" lang="en-US" altLang="zh-CN" sz="700" b="1" dirty="0" smtClean="0">
                    <a:solidFill>
                      <a:srgbClr val="FFFFFF"/>
                    </a:solidFill>
                    <a:latin typeface="Arial" charset="0"/>
                    <a:ea typeface="Arial" charset="0"/>
                    <a:cs typeface="Arial" charset="0"/>
                  </a:rPr>
                  <a:t> </a:t>
                </a:r>
                <a:r>
                  <a:rPr kumimoji="1" lang="en-US" altLang="zh-CN" sz="700" b="1" dirty="0">
                    <a:solidFill>
                      <a:srgbClr val="FFFFFF"/>
                    </a:solidFill>
                    <a:latin typeface="Arial" charset="0"/>
                    <a:ea typeface="Arial" charset="0"/>
                    <a:cs typeface="Arial" charset="0"/>
                  </a:rPr>
                  <a:t>240</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133/0</a:t>
                </a:r>
                <a:endParaRPr kumimoji="1" lang="mr-IN" altLang="zh-CN" sz="700" b="1" dirty="0">
                  <a:solidFill>
                    <a:srgbClr val="FFFFFF"/>
                  </a:solidFill>
                  <a:latin typeface="Arial" charset="0"/>
                  <a:ea typeface="Arial" charset="0"/>
                  <a:cs typeface="Arial" charset="0"/>
                </a:endParaRPr>
              </a:p>
            </p:txBody>
          </p:sp>
          <p:sp>
            <p:nvSpPr>
              <p:cNvPr id="40" name="矩形 18">
                <a:extLst>
                  <a:ext uri="{FF2B5EF4-FFF2-40B4-BE49-F238E27FC236}">
                    <a16:creationId xmlns="" xmlns:a16="http://schemas.microsoft.com/office/drawing/2014/main" id="{0466A1E1-E7C7-FD49-9880-9E44BED19FF5}"/>
                  </a:ext>
                </a:extLst>
              </p:cNvPr>
              <p:cNvSpPr/>
              <p:nvPr userDrawn="1"/>
            </p:nvSpPr>
            <p:spPr>
              <a:xfrm>
                <a:off x="13288171" y="5880294"/>
                <a:ext cx="911019" cy="462672"/>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smtClean="0">
                    <a:solidFill>
                      <a:srgbClr val="FFFFFF"/>
                    </a:solidFill>
                    <a:latin typeface="Arial" charset="0"/>
                    <a:ea typeface="Arial" charset="0"/>
                    <a:cs typeface="Arial" charset="0"/>
                  </a:rPr>
                  <a:t>RGB</a:t>
                </a:r>
                <a:r>
                  <a:rPr kumimoji="1" lang="en-US" altLang="zh-CN" sz="700" b="1" dirty="0" smtClean="0">
                    <a:solidFill>
                      <a:srgbClr val="FFFFFF"/>
                    </a:solidFill>
                    <a:latin typeface="Arial" charset="0"/>
                    <a:ea typeface="Arial" charset="0"/>
                    <a:cs typeface="Arial" charset="0"/>
                  </a:rPr>
                  <a:t> </a:t>
                </a:r>
                <a:r>
                  <a:rPr kumimoji="1" lang="en-US" altLang="zh-CN" sz="700" b="1" dirty="0">
                    <a:solidFill>
                      <a:srgbClr val="FFFFFF"/>
                    </a:solidFill>
                    <a:latin typeface="Arial" charset="0"/>
                    <a:ea typeface="Arial" charset="0"/>
                    <a:cs typeface="Arial" charset="0"/>
                  </a:rPr>
                  <a:t>181</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181/181</a:t>
                </a:r>
                <a:endParaRPr kumimoji="1" lang="mr-IN" altLang="zh-CN" sz="700" b="1" dirty="0">
                  <a:solidFill>
                    <a:srgbClr val="FFFFFF"/>
                  </a:solidFill>
                  <a:latin typeface="Arial" charset="0"/>
                  <a:ea typeface="Arial" charset="0"/>
                  <a:cs typeface="Arial" charset="0"/>
                </a:endParaRPr>
              </a:p>
            </p:txBody>
          </p:sp>
          <p:sp>
            <p:nvSpPr>
              <p:cNvPr id="42" name="矩形 19">
                <a:extLst>
                  <a:ext uri="{FF2B5EF4-FFF2-40B4-BE49-F238E27FC236}">
                    <a16:creationId xmlns="" xmlns:a16="http://schemas.microsoft.com/office/drawing/2014/main" id="{B21AD6AC-1275-0142-A9EA-D77B26CB40EF}"/>
                  </a:ext>
                </a:extLst>
              </p:cNvPr>
              <p:cNvSpPr/>
              <p:nvPr userDrawn="1"/>
            </p:nvSpPr>
            <p:spPr>
              <a:xfrm>
                <a:off x="13288171" y="5362779"/>
                <a:ext cx="911019" cy="462672"/>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smtClean="0">
                    <a:solidFill>
                      <a:srgbClr val="FFFFFF"/>
                    </a:solidFill>
                    <a:latin typeface="Arial" charset="0"/>
                    <a:ea typeface="Arial" charset="0"/>
                    <a:cs typeface="Arial" charset="0"/>
                  </a:rPr>
                  <a:t>RGB</a:t>
                </a:r>
                <a:r>
                  <a:rPr kumimoji="1" lang="en-US" altLang="zh-CN" sz="700" b="1" dirty="0" smtClean="0">
                    <a:solidFill>
                      <a:srgbClr val="FFFFFF"/>
                    </a:solidFill>
                    <a:latin typeface="Arial" charset="0"/>
                    <a:ea typeface="Arial" charset="0"/>
                    <a:cs typeface="Arial" charset="0"/>
                  </a:rPr>
                  <a:t> </a:t>
                </a:r>
                <a:r>
                  <a:rPr kumimoji="1" lang="en-US" altLang="zh-CN" sz="700" b="1" dirty="0">
                    <a:solidFill>
                      <a:srgbClr val="FFFFFF"/>
                    </a:solidFill>
                    <a:latin typeface="Arial" charset="0"/>
                    <a:ea typeface="Arial" charset="0"/>
                    <a:cs typeface="Arial" charset="0"/>
                  </a:rPr>
                  <a:t>89</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87/87</a:t>
                </a:r>
                <a:endParaRPr kumimoji="1" lang="mr-IN" altLang="zh-CN" sz="700" b="1" dirty="0">
                  <a:solidFill>
                    <a:srgbClr val="FFFFFF"/>
                  </a:solidFill>
                  <a:latin typeface="Arial" charset="0"/>
                  <a:ea typeface="Arial" charset="0"/>
                  <a:cs typeface="Arial" charset="0"/>
                </a:endParaRPr>
              </a:p>
            </p:txBody>
          </p:sp>
          <p:sp>
            <p:nvSpPr>
              <p:cNvPr id="43" name="矩形 22">
                <a:extLst>
                  <a:ext uri="{FF2B5EF4-FFF2-40B4-BE49-F238E27FC236}">
                    <a16:creationId xmlns="" xmlns:a16="http://schemas.microsoft.com/office/drawing/2014/main" id="{238BAC2A-AE09-A84D-875D-8472236D6610}"/>
                  </a:ext>
                </a:extLst>
              </p:cNvPr>
              <p:cNvSpPr/>
              <p:nvPr userDrawn="1"/>
            </p:nvSpPr>
            <p:spPr>
              <a:xfrm>
                <a:off x="13288171" y="6403948"/>
                <a:ext cx="911019" cy="462672"/>
              </a:xfrm>
              <a:prstGeom prst="rect">
                <a:avLst/>
              </a:prstGeom>
              <a:solidFill>
                <a:srgbClr val="FFFFFF"/>
              </a:solidFill>
              <a:ln w="6350">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smtClean="0">
                    <a:solidFill>
                      <a:srgbClr val="666666"/>
                    </a:solidFill>
                    <a:latin typeface="Arial" charset="0"/>
                    <a:ea typeface="Arial" charset="0"/>
                    <a:cs typeface="Arial" charset="0"/>
                  </a:rPr>
                  <a:t>RGB</a:t>
                </a:r>
                <a:r>
                  <a:rPr kumimoji="1" lang="en-US" altLang="zh-CN" sz="700" b="1" dirty="0" smtClean="0">
                    <a:solidFill>
                      <a:srgbClr val="666666"/>
                    </a:solidFill>
                    <a:latin typeface="Arial" charset="0"/>
                    <a:ea typeface="Arial" charset="0"/>
                    <a:cs typeface="Arial" charset="0"/>
                  </a:rPr>
                  <a:t> </a:t>
                </a:r>
                <a:r>
                  <a:rPr kumimoji="1" lang="en-US" altLang="zh-CN" sz="700" b="1" dirty="0">
                    <a:solidFill>
                      <a:srgbClr val="666666"/>
                    </a:solidFill>
                    <a:latin typeface="Arial" charset="0"/>
                    <a:ea typeface="Arial" charset="0"/>
                    <a:cs typeface="Arial" charset="0"/>
                  </a:rPr>
                  <a:t>255</a:t>
                </a:r>
                <a:r>
                  <a:rPr kumimoji="1" lang="mr-IN" altLang="zh-CN" sz="700" b="1" dirty="0">
                    <a:solidFill>
                      <a:srgbClr val="666666"/>
                    </a:solidFill>
                    <a:latin typeface="Arial" charset="0"/>
                    <a:ea typeface="Arial" charset="0"/>
                    <a:cs typeface="Arial" charset="0"/>
                  </a:rPr>
                  <a:t>/</a:t>
                </a:r>
                <a:r>
                  <a:rPr kumimoji="1" lang="en-US" altLang="zh-CN" sz="700" b="1" dirty="0">
                    <a:solidFill>
                      <a:srgbClr val="666666"/>
                    </a:solidFill>
                    <a:latin typeface="Arial" charset="0"/>
                    <a:ea typeface="Arial" charset="0"/>
                    <a:cs typeface="Arial" charset="0"/>
                  </a:rPr>
                  <a:t>255/255</a:t>
                </a:r>
                <a:endParaRPr kumimoji="1" lang="mr-IN" altLang="zh-CN" sz="700" b="1" dirty="0">
                  <a:solidFill>
                    <a:srgbClr val="666666"/>
                  </a:solidFill>
                  <a:latin typeface="Arial" charset="0"/>
                  <a:ea typeface="Arial" charset="0"/>
                  <a:cs typeface="Arial" charset="0"/>
                </a:endParaRPr>
              </a:p>
            </p:txBody>
          </p:sp>
        </p:grpSp>
      </p:grpSp>
      <p:pic>
        <p:nvPicPr>
          <p:cNvPr id="2"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94672" y="6322594"/>
            <a:ext cx="1268909" cy="277610"/>
          </a:xfrm>
          <a:prstGeom prst="rect">
            <a:avLst/>
          </a:prstGeom>
        </p:spPr>
      </p:pic>
    </p:spTree>
    <p:extLst>
      <p:ext uri="{BB962C8B-B14F-4D97-AF65-F5344CB8AC3E}">
        <p14:creationId xmlns:p14="http://schemas.microsoft.com/office/powerpoint/2010/main" val="57607073"/>
      </p:ext>
    </p:extLst>
  </p:cSld>
  <p:clrMap bg1="lt1" tx1="dk1" bg2="lt2" tx2="dk2" accent1="accent1" accent2="accent2" accent3="accent3" accent4="accent4" accent5="accent5" accent6="accent6" hlink="hlink" folHlink="folHlink"/>
  <p:sldLayoutIdLst>
    <p:sldLayoutId id="2147530982" r:id="rId1"/>
    <p:sldLayoutId id="2147530983" r:id="rId2"/>
  </p:sldLayoutIdLst>
  <p:hf hdr="0" ftr="0" dt="0"/>
  <p:txStyles>
    <p:titleStyle>
      <a:lvl1pPr algn="l" defTabSz="1187203" rtl="0" eaLnBrk="1" latinLnBrk="0" hangingPunct="1">
        <a:lnSpc>
          <a:spcPct val="90000"/>
        </a:lnSpc>
        <a:spcBef>
          <a:spcPct val="0"/>
        </a:spcBef>
        <a:buNone/>
        <a:defRPr sz="5713" kern="1200">
          <a:solidFill>
            <a:schemeClr val="tx1"/>
          </a:solidFill>
          <a:latin typeface="+mj-lt"/>
          <a:ea typeface="+mj-ea"/>
          <a:cs typeface="+mj-cs"/>
        </a:defRPr>
      </a:lvl1pPr>
    </p:titleStyle>
    <p:bodyStyle>
      <a:lvl1pPr marL="296801" indent="-296801" algn="l" defTabSz="1187203" rtl="0" eaLnBrk="1" latinLnBrk="0" hangingPunct="1">
        <a:lnSpc>
          <a:spcPct val="90000"/>
        </a:lnSpc>
        <a:spcBef>
          <a:spcPts val="1298"/>
        </a:spcBef>
        <a:buFont typeface="Arial" panose="020B0604020202020204" pitchFamily="34" charset="0"/>
        <a:buChar char="•"/>
        <a:defRPr sz="3635" kern="1200">
          <a:solidFill>
            <a:schemeClr val="tx1"/>
          </a:solidFill>
          <a:latin typeface="+mn-lt"/>
          <a:ea typeface="+mn-ea"/>
          <a:cs typeface="+mn-cs"/>
        </a:defRPr>
      </a:lvl1pPr>
      <a:lvl2pPr marL="890404" indent="-296801" algn="l" defTabSz="1187203" rtl="0" eaLnBrk="1" latinLnBrk="0" hangingPunct="1">
        <a:lnSpc>
          <a:spcPct val="90000"/>
        </a:lnSpc>
        <a:spcBef>
          <a:spcPts val="650"/>
        </a:spcBef>
        <a:buFont typeface="Arial" panose="020B0604020202020204" pitchFamily="34" charset="0"/>
        <a:buChar char="•"/>
        <a:defRPr sz="3117" kern="1200">
          <a:solidFill>
            <a:schemeClr val="tx1"/>
          </a:solidFill>
          <a:latin typeface="+mn-lt"/>
          <a:ea typeface="+mn-ea"/>
          <a:cs typeface="+mn-cs"/>
        </a:defRPr>
      </a:lvl2pPr>
      <a:lvl3pPr marL="1484006" indent="-296801" algn="l" defTabSz="1187203" rtl="0" eaLnBrk="1" latinLnBrk="0" hangingPunct="1">
        <a:lnSpc>
          <a:spcPct val="90000"/>
        </a:lnSpc>
        <a:spcBef>
          <a:spcPts val="650"/>
        </a:spcBef>
        <a:buFont typeface="Arial" panose="020B0604020202020204" pitchFamily="34" charset="0"/>
        <a:buChar char="•"/>
        <a:defRPr sz="2597" kern="1200">
          <a:solidFill>
            <a:schemeClr val="tx1"/>
          </a:solidFill>
          <a:latin typeface="+mn-lt"/>
          <a:ea typeface="+mn-ea"/>
          <a:cs typeface="+mn-cs"/>
        </a:defRPr>
      </a:lvl3pPr>
      <a:lvl4pPr marL="2077609" indent="-296801" algn="l" defTabSz="118720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4pPr>
      <a:lvl5pPr marL="2671211" indent="-296801" algn="l" defTabSz="118720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5pPr>
      <a:lvl6pPr marL="3264813" indent="-296801" algn="l" defTabSz="118720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416" indent="-296801" algn="l" defTabSz="118720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017" indent="-296801" algn="l" defTabSz="118720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5620" indent="-296801" algn="l" defTabSz="118720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203" rtl="0" eaLnBrk="1" latinLnBrk="0" hangingPunct="1">
        <a:defRPr sz="2337" kern="1200">
          <a:solidFill>
            <a:schemeClr val="tx1"/>
          </a:solidFill>
          <a:latin typeface="+mn-lt"/>
          <a:ea typeface="+mn-ea"/>
          <a:cs typeface="+mn-cs"/>
        </a:defRPr>
      </a:lvl1pPr>
      <a:lvl2pPr marL="593603" algn="l" defTabSz="1187203" rtl="0" eaLnBrk="1" latinLnBrk="0" hangingPunct="1">
        <a:defRPr sz="2337" kern="1200">
          <a:solidFill>
            <a:schemeClr val="tx1"/>
          </a:solidFill>
          <a:latin typeface="+mn-lt"/>
          <a:ea typeface="+mn-ea"/>
          <a:cs typeface="+mn-cs"/>
        </a:defRPr>
      </a:lvl2pPr>
      <a:lvl3pPr marL="1187203" algn="l" defTabSz="1187203" rtl="0" eaLnBrk="1" latinLnBrk="0" hangingPunct="1">
        <a:defRPr sz="2337" kern="1200">
          <a:solidFill>
            <a:schemeClr val="tx1"/>
          </a:solidFill>
          <a:latin typeface="+mn-lt"/>
          <a:ea typeface="+mn-ea"/>
          <a:cs typeface="+mn-cs"/>
        </a:defRPr>
      </a:lvl3pPr>
      <a:lvl4pPr marL="1780808" algn="l" defTabSz="1187203" rtl="0" eaLnBrk="1" latinLnBrk="0" hangingPunct="1">
        <a:defRPr sz="2337" kern="1200">
          <a:solidFill>
            <a:schemeClr val="tx1"/>
          </a:solidFill>
          <a:latin typeface="+mn-lt"/>
          <a:ea typeface="+mn-ea"/>
          <a:cs typeface="+mn-cs"/>
        </a:defRPr>
      </a:lvl4pPr>
      <a:lvl5pPr marL="2374411" algn="l" defTabSz="1187203" rtl="0" eaLnBrk="1" latinLnBrk="0" hangingPunct="1">
        <a:defRPr sz="2337" kern="1200">
          <a:solidFill>
            <a:schemeClr val="tx1"/>
          </a:solidFill>
          <a:latin typeface="+mn-lt"/>
          <a:ea typeface="+mn-ea"/>
          <a:cs typeface="+mn-cs"/>
        </a:defRPr>
      </a:lvl5pPr>
      <a:lvl6pPr marL="2968012" algn="l" defTabSz="1187203" rtl="0" eaLnBrk="1" latinLnBrk="0" hangingPunct="1">
        <a:defRPr sz="2337" kern="1200">
          <a:solidFill>
            <a:schemeClr val="tx1"/>
          </a:solidFill>
          <a:latin typeface="+mn-lt"/>
          <a:ea typeface="+mn-ea"/>
          <a:cs typeface="+mn-cs"/>
        </a:defRPr>
      </a:lvl6pPr>
      <a:lvl7pPr marL="3561614" algn="l" defTabSz="1187203" rtl="0" eaLnBrk="1" latinLnBrk="0" hangingPunct="1">
        <a:defRPr sz="2337" kern="1200">
          <a:solidFill>
            <a:schemeClr val="tx1"/>
          </a:solidFill>
          <a:latin typeface="+mn-lt"/>
          <a:ea typeface="+mn-ea"/>
          <a:cs typeface="+mn-cs"/>
        </a:defRPr>
      </a:lvl7pPr>
      <a:lvl8pPr marL="4155218" algn="l" defTabSz="1187203" rtl="0" eaLnBrk="1" latinLnBrk="0" hangingPunct="1">
        <a:defRPr sz="2337" kern="1200">
          <a:solidFill>
            <a:schemeClr val="tx1"/>
          </a:solidFill>
          <a:latin typeface="+mn-lt"/>
          <a:ea typeface="+mn-ea"/>
          <a:cs typeface="+mn-cs"/>
        </a:defRPr>
      </a:lvl8pPr>
      <a:lvl9pPr marL="4748820" algn="l" defTabSz="1187203" rtl="0" eaLnBrk="1" latinLnBrk="0" hangingPunct="1">
        <a:defRPr sz="233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31801" y="44451"/>
            <a:ext cx="10755313"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527051" y="1052513"/>
            <a:ext cx="10755313"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grpSp>
        <p:nvGrpSpPr>
          <p:cNvPr id="1028" name="Group 4"/>
          <p:cNvGrpSpPr>
            <a:grpSpLocks/>
          </p:cNvGrpSpPr>
          <p:nvPr/>
        </p:nvGrpSpPr>
        <p:grpSpPr bwMode="auto">
          <a:xfrm>
            <a:off x="0" y="6289675"/>
            <a:ext cx="12195175" cy="571500"/>
            <a:chOff x="0" y="4489"/>
            <a:chExt cx="6336" cy="408"/>
          </a:xfrm>
        </p:grpSpPr>
        <p:pic>
          <p:nvPicPr>
            <p:cNvPr id="1031" name="Picture 5" descr="7"/>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0" y="4489"/>
              <a:ext cx="6336"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 Box 6"/>
            <p:cNvSpPr txBox="1">
              <a:spLocks noChangeArrowheads="1"/>
            </p:cNvSpPr>
            <p:nvPr userDrawn="1"/>
          </p:nvSpPr>
          <p:spPr bwMode="auto">
            <a:xfrm>
              <a:off x="129" y="4614"/>
              <a:ext cx="1334" cy="202"/>
            </a:xfrm>
            <a:prstGeom prst="rect">
              <a:avLst/>
            </a:prstGeom>
            <a:noFill/>
            <a:ln>
              <a:noFill/>
            </a:ln>
            <a:extLst/>
          </p:spPr>
          <p:txBody>
            <a:bodyPr wrap="none" lIns="81907" tIns="40956" rIns="81907" bIns="40956">
              <a:spAutoFit/>
            </a:bodyPr>
            <a:lstStyle>
              <a:lvl1pPr defTabSz="817563">
                <a:defRPr>
                  <a:solidFill>
                    <a:schemeClr val="tx1"/>
                  </a:solidFill>
                  <a:latin typeface="Arial" panose="020B0604020202020204" pitchFamily="34" charset="0"/>
                  <a:ea typeface="宋体" panose="02010600030101010101" pitchFamily="2" charset="-122"/>
                </a:defRPr>
              </a:lvl1pPr>
              <a:lvl2pPr defTabSz="817563">
                <a:defRPr>
                  <a:solidFill>
                    <a:schemeClr val="tx1"/>
                  </a:solidFill>
                  <a:latin typeface="Arial" panose="020B0604020202020204" pitchFamily="34" charset="0"/>
                  <a:ea typeface="宋体" panose="02010600030101010101" pitchFamily="2" charset="-122"/>
                </a:defRPr>
              </a:lvl2pPr>
              <a:lvl3pPr defTabSz="817563">
                <a:defRPr>
                  <a:solidFill>
                    <a:schemeClr val="tx1"/>
                  </a:solidFill>
                  <a:latin typeface="Arial" panose="020B0604020202020204" pitchFamily="34" charset="0"/>
                  <a:ea typeface="宋体" panose="02010600030101010101" pitchFamily="2" charset="-122"/>
                </a:defRPr>
              </a:lvl3pPr>
              <a:lvl4pPr defTabSz="817563">
                <a:defRPr>
                  <a:solidFill>
                    <a:schemeClr val="tx1"/>
                  </a:solidFill>
                  <a:latin typeface="Arial" panose="020B0604020202020204" pitchFamily="34" charset="0"/>
                  <a:ea typeface="宋体" panose="02010600030101010101" pitchFamily="2" charset="-122"/>
                </a:defRPr>
              </a:lvl4pPr>
              <a:lvl5pPr defTabSz="817563">
                <a:defRPr>
                  <a:solidFill>
                    <a:schemeClr val="tx1"/>
                  </a:solidFill>
                  <a:latin typeface="Arial" panose="020B0604020202020204" pitchFamily="34" charset="0"/>
                  <a:ea typeface="宋体" panose="02010600030101010101" pitchFamily="2" charset="-122"/>
                </a:defRPr>
              </a:lvl5pPr>
              <a:lvl6pPr marL="22764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300" smtClean="0">
                  <a:solidFill>
                    <a:srgbClr val="000000"/>
                  </a:solidFill>
                  <a:latin typeface="FrutigerNext LT Bold" panose="020B0803040504020204" pitchFamily="34" charset="0"/>
                  <a:ea typeface="MS PGothic" panose="020B0600070205080204" pitchFamily="34" charset="-128"/>
                </a:rPr>
                <a:t>HUAWEI TECHNOLOGIES Co., Ltd.</a:t>
              </a:r>
              <a:endParaRPr lang="en-US" altLang="zh-CN" sz="2199" smtClean="0">
                <a:solidFill>
                  <a:srgbClr val="000000"/>
                </a:solidFill>
                <a:ea typeface="MS PGothic" panose="020B0600070205080204" pitchFamily="34" charset="-128"/>
              </a:endParaRPr>
            </a:p>
          </p:txBody>
        </p:sp>
        <p:pic>
          <p:nvPicPr>
            <p:cNvPr id="1033" name="Picture 7" descr="8"/>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5204" y="4580"/>
              <a:ext cx="908"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 name="Rectangle 8"/>
            <p:cNvSpPr>
              <a:spLocks noChangeArrowheads="1"/>
            </p:cNvSpPr>
            <p:nvPr userDrawn="1"/>
          </p:nvSpPr>
          <p:spPr bwMode="auto">
            <a:xfrm>
              <a:off x="3326" y="4614"/>
              <a:ext cx="895" cy="202"/>
            </a:xfrm>
            <a:prstGeom prst="rect">
              <a:avLst/>
            </a:prstGeom>
            <a:noFill/>
            <a:ln>
              <a:noFill/>
            </a:ln>
            <a:extLst/>
          </p:spPr>
          <p:txBody>
            <a:bodyPr wrap="none" lIns="81899" tIns="40950" rIns="81899" bIns="40950">
              <a:spAutoFit/>
            </a:bodyPr>
            <a:lstStyle>
              <a:lvl1pPr defTabSz="817563">
                <a:defRPr>
                  <a:solidFill>
                    <a:schemeClr val="tx1"/>
                  </a:solidFill>
                  <a:latin typeface="Arial" panose="020B0604020202020204" pitchFamily="34" charset="0"/>
                  <a:ea typeface="宋体" panose="02010600030101010101" pitchFamily="2" charset="-122"/>
                </a:defRPr>
              </a:lvl1pPr>
              <a:lvl2pPr defTabSz="817563">
                <a:defRPr>
                  <a:solidFill>
                    <a:schemeClr val="tx1"/>
                  </a:solidFill>
                  <a:latin typeface="Arial" panose="020B0604020202020204" pitchFamily="34" charset="0"/>
                  <a:ea typeface="宋体" panose="02010600030101010101" pitchFamily="2" charset="-122"/>
                </a:defRPr>
              </a:lvl2pPr>
              <a:lvl3pPr defTabSz="817563">
                <a:defRPr>
                  <a:solidFill>
                    <a:schemeClr val="tx1"/>
                  </a:solidFill>
                  <a:latin typeface="Arial" panose="020B0604020202020204" pitchFamily="34" charset="0"/>
                  <a:ea typeface="宋体" panose="02010600030101010101" pitchFamily="2" charset="-122"/>
                </a:defRPr>
              </a:lvl3pPr>
              <a:lvl4pPr defTabSz="817563">
                <a:defRPr>
                  <a:solidFill>
                    <a:schemeClr val="tx1"/>
                  </a:solidFill>
                  <a:latin typeface="Arial" panose="020B0604020202020204" pitchFamily="34" charset="0"/>
                  <a:ea typeface="宋体" panose="02010600030101010101" pitchFamily="2" charset="-122"/>
                </a:defRPr>
              </a:lvl4pPr>
              <a:lvl5pPr defTabSz="817563">
                <a:defRPr>
                  <a:solidFill>
                    <a:schemeClr val="tx1"/>
                  </a:solidFill>
                  <a:latin typeface="Arial" panose="020B0604020202020204" pitchFamily="34" charset="0"/>
                  <a:ea typeface="宋体" panose="02010600030101010101" pitchFamily="2" charset="-122"/>
                </a:defRPr>
              </a:lvl5pPr>
              <a:lvl6pPr marL="22764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300" smtClean="0">
                  <a:solidFill>
                    <a:srgbClr val="000000"/>
                  </a:solidFill>
                  <a:latin typeface="FrutigerNext LT Bold" panose="020B0803040504020204" pitchFamily="34" charset="0"/>
                  <a:ea typeface="MS PGothic" panose="020B0600070205080204" pitchFamily="34" charset="-128"/>
                </a:rPr>
                <a:t>HUAWEI Confidential </a:t>
              </a:r>
            </a:p>
          </p:txBody>
        </p:sp>
      </p:grpSp>
      <p:sp>
        <p:nvSpPr>
          <p:cNvPr id="1029" name="Line 9"/>
          <p:cNvSpPr>
            <a:spLocks noChangeShapeType="1"/>
          </p:cNvSpPr>
          <p:nvPr/>
        </p:nvSpPr>
        <p:spPr bwMode="auto">
          <a:xfrm>
            <a:off x="125413" y="692150"/>
            <a:ext cx="11944350" cy="0"/>
          </a:xfrm>
          <a:prstGeom prst="line">
            <a:avLst/>
          </a:prstGeom>
          <a:noFill/>
          <a:ln w="38100">
            <a:solidFill>
              <a:srgbClr val="990000"/>
            </a:solidFill>
            <a:round/>
            <a:headEnd/>
            <a:tailEnd/>
          </a:ln>
        </p:spPr>
        <p:txBody>
          <a:bodyPr lIns="91234" tIns="45618" rIns="91234" bIns="45618"/>
          <a:lstStyle/>
          <a:p>
            <a:pPr>
              <a:defRPr/>
            </a:pPr>
            <a:endParaRPr lang="zh-CN" altLang="en-US" sz="1799">
              <a:solidFill>
                <a:srgbClr val="000000"/>
              </a:solidFill>
              <a:latin typeface="Arial"/>
              <a:ea typeface="宋体"/>
            </a:endParaRPr>
          </a:p>
        </p:txBody>
      </p:sp>
      <p:sp>
        <p:nvSpPr>
          <p:cNvPr id="43018" name="Rectangle 10"/>
          <p:cNvSpPr>
            <a:spLocks noGrp="1" noChangeArrowheads="1"/>
          </p:cNvSpPr>
          <p:nvPr>
            <p:ph type="dt" sz="half" idx="2"/>
          </p:nvPr>
        </p:nvSpPr>
        <p:spPr bwMode="auto">
          <a:xfrm>
            <a:off x="4657726" y="6257926"/>
            <a:ext cx="1628775" cy="60166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100">
                <a:latin typeface="FrutigerNext LT Medium" panose="020B0603040504020204" pitchFamily="34" charset="0"/>
                <a:ea typeface="MS PGothic" panose="020B0600070205080204" pitchFamily="34" charset="-128"/>
              </a:defRPr>
            </a:lvl1pPr>
          </a:lstStyle>
          <a:p>
            <a:endParaRPr lang="de-DE" altLang="zh-CN">
              <a:solidFill>
                <a:srgbClr val="000000"/>
              </a:solidFill>
            </a:endParaRPr>
          </a:p>
          <a:p>
            <a:r>
              <a:rPr lang="de-DE" altLang="zh-CN">
                <a:solidFill>
                  <a:srgbClr val="000000"/>
                </a:solidFill>
              </a:rPr>
              <a:t>Page </a:t>
            </a:r>
            <a:fld id="{17A16674-F3E0-4E9B-929D-CAA8D2294B6C}" type="slidenum">
              <a:rPr lang="de-DE" altLang="zh-CN">
                <a:solidFill>
                  <a:srgbClr val="000000"/>
                </a:solidFill>
              </a:rPr>
              <a:pPr/>
              <a:t>‹#›</a:t>
            </a:fld>
            <a:endParaRPr lang="en-GB" altLang="zh-CN">
              <a:solidFill>
                <a:srgbClr val="000000"/>
              </a:solidFill>
            </a:endParaRPr>
          </a:p>
        </p:txBody>
      </p:sp>
    </p:spTree>
    <p:extLst>
      <p:ext uri="{BB962C8B-B14F-4D97-AF65-F5344CB8AC3E}">
        <p14:creationId xmlns:p14="http://schemas.microsoft.com/office/powerpoint/2010/main" val="471697685"/>
      </p:ext>
    </p:extLst>
  </p:cSld>
  <p:clrMap bg1="lt1" tx1="dk1" bg2="lt2" tx2="dk2" accent1="accent1" accent2="accent2" accent3="accent3" accent4="accent4" accent5="accent5" accent6="accent6" hlink="hlink" folHlink="folHlink"/>
  <p:sldLayoutIdLst>
    <p:sldLayoutId id="2147530985" r:id="rId1"/>
    <p:sldLayoutId id="2147530986" r:id="rId2"/>
    <p:sldLayoutId id="2147530987" r:id="rId3"/>
    <p:sldLayoutId id="2147530988" r:id="rId4"/>
    <p:sldLayoutId id="2147530989" r:id="rId5"/>
    <p:sldLayoutId id="2147530990" r:id="rId6"/>
    <p:sldLayoutId id="2147530991" r:id="rId7"/>
  </p:sldLayoutIdLst>
  <p:timing>
    <p:tnLst>
      <p:par>
        <p:cTn id="1" dur="indefinite" restart="never" nodeType="tmRoot"/>
      </p:par>
    </p:tnLst>
  </p:timing>
  <p:hf sldNum="0" hdr="0" ftr="0"/>
  <p:txStyles>
    <p:titleStyle>
      <a:lvl1pPr algn="l" defTabSz="776210" rtl="0" eaLnBrk="0" fontAlgn="base" hangingPunct="0">
        <a:spcBef>
          <a:spcPct val="0"/>
        </a:spcBef>
        <a:spcAft>
          <a:spcPct val="0"/>
        </a:spcAft>
        <a:defRPr sz="3000" b="1">
          <a:solidFill>
            <a:srgbClr val="990000"/>
          </a:solidFill>
          <a:latin typeface="+mj-lt"/>
          <a:ea typeface="+mj-ea"/>
          <a:cs typeface="+mj-cs"/>
        </a:defRPr>
      </a:lvl1pPr>
      <a:lvl2pPr algn="l" defTabSz="776210" rtl="0" eaLnBrk="0" fontAlgn="base" hangingPunct="0">
        <a:spcBef>
          <a:spcPct val="0"/>
        </a:spcBef>
        <a:spcAft>
          <a:spcPct val="0"/>
        </a:spcAft>
        <a:defRPr sz="3000" b="1">
          <a:solidFill>
            <a:srgbClr val="990000"/>
          </a:solidFill>
          <a:latin typeface="Arial" pitchFamily="34" charset="0"/>
          <a:ea typeface="宋体" pitchFamily="2" charset="-122"/>
        </a:defRPr>
      </a:lvl2pPr>
      <a:lvl3pPr algn="l" defTabSz="776210" rtl="0" eaLnBrk="0" fontAlgn="base" hangingPunct="0">
        <a:spcBef>
          <a:spcPct val="0"/>
        </a:spcBef>
        <a:spcAft>
          <a:spcPct val="0"/>
        </a:spcAft>
        <a:defRPr sz="3000" b="1">
          <a:solidFill>
            <a:srgbClr val="990000"/>
          </a:solidFill>
          <a:latin typeface="Arial" pitchFamily="34" charset="0"/>
          <a:ea typeface="宋体" pitchFamily="2" charset="-122"/>
        </a:defRPr>
      </a:lvl3pPr>
      <a:lvl4pPr algn="l" defTabSz="776210" rtl="0" eaLnBrk="0" fontAlgn="base" hangingPunct="0">
        <a:spcBef>
          <a:spcPct val="0"/>
        </a:spcBef>
        <a:spcAft>
          <a:spcPct val="0"/>
        </a:spcAft>
        <a:defRPr sz="3000" b="1">
          <a:solidFill>
            <a:srgbClr val="990000"/>
          </a:solidFill>
          <a:latin typeface="Arial" pitchFamily="34" charset="0"/>
          <a:ea typeface="宋体" pitchFamily="2" charset="-122"/>
        </a:defRPr>
      </a:lvl4pPr>
      <a:lvl5pPr algn="l" defTabSz="776210" rtl="0" eaLnBrk="0" fontAlgn="base" hangingPunct="0">
        <a:spcBef>
          <a:spcPct val="0"/>
        </a:spcBef>
        <a:spcAft>
          <a:spcPct val="0"/>
        </a:spcAft>
        <a:defRPr sz="3000" b="1">
          <a:solidFill>
            <a:srgbClr val="990000"/>
          </a:solidFill>
          <a:latin typeface="Arial" pitchFamily="34" charset="0"/>
          <a:ea typeface="宋体" pitchFamily="2" charset="-122"/>
        </a:defRPr>
      </a:lvl5pPr>
      <a:lvl6pPr marL="456159" algn="l" defTabSz="782442" rtl="0" fontAlgn="base">
        <a:spcBef>
          <a:spcPct val="0"/>
        </a:spcBef>
        <a:spcAft>
          <a:spcPct val="0"/>
        </a:spcAft>
        <a:defRPr sz="3000" b="1">
          <a:solidFill>
            <a:srgbClr val="990000"/>
          </a:solidFill>
          <a:latin typeface="Arial" pitchFamily="34" charset="0"/>
          <a:ea typeface="宋体" pitchFamily="2" charset="-122"/>
        </a:defRPr>
      </a:lvl6pPr>
      <a:lvl7pPr marL="912317" algn="l" defTabSz="782442" rtl="0" fontAlgn="base">
        <a:spcBef>
          <a:spcPct val="0"/>
        </a:spcBef>
        <a:spcAft>
          <a:spcPct val="0"/>
        </a:spcAft>
        <a:defRPr sz="3000" b="1">
          <a:solidFill>
            <a:srgbClr val="990000"/>
          </a:solidFill>
          <a:latin typeface="Arial" pitchFamily="34" charset="0"/>
          <a:ea typeface="宋体" pitchFamily="2" charset="-122"/>
        </a:defRPr>
      </a:lvl7pPr>
      <a:lvl8pPr marL="1368481" algn="l" defTabSz="782442" rtl="0" fontAlgn="base">
        <a:spcBef>
          <a:spcPct val="0"/>
        </a:spcBef>
        <a:spcAft>
          <a:spcPct val="0"/>
        </a:spcAft>
        <a:defRPr sz="3000" b="1">
          <a:solidFill>
            <a:srgbClr val="990000"/>
          </a:solidFill>
          <a:latin typeface="Arial" pitchFamily="34" charset="0"/>
          <a:ea typeface="宋体" pitchFamily="2" charset="-122"/>
        </a:defRPr>
      </a:lvl8pPr>
      <a:lvl9pPr marL="1824640" algn="l" defTabSz="782442" rtl="0" fontAlgn="base">
        <a:spcBef>
          <a:spcPct val="0"/>
        </a:spcBef>
        <a:spcAft>
          <a:spcPct val="0"/>
        </a:spcAft>
        <a:defRPr sz="3000" b="1">
          <a:solidFill>
            <a:srgbClr val="990000"/>
          </a:solidFill>
          <a:latin typeface="Arial" pitchFamily="34" charset="0"/>
          <a:ea typeface="宋体" pitchFamily="2" charset="-122"/>
        </a:defRPr>
      </a:lvl9pPr>
    </p:titleStyle>
    <p:bodyStyle>
      <a:lvl1pPr marL="273023" indent="-273023" algn="l" defTabSz="739701" rtl="0" eaLnBrk="0" fontAlgn="base" hangingPunct="0">
        <a:lnSpc>
          <a:spcPct val="140000"/>
        </a:lnSpc>
        <a:spcBef>
          <a:spcPct val="0"/>
        </a:spcBef>
        <a:spcAft>
          <a:spcPct val="0"/>
        </a:spcAft>
        <a:defRPr b="1">
          <a:solidFill>
            <a:schemeClr val="tx1"/>
          </a:solidFill>
          <a:latin typeface="+mn-lt"/>
          <a:ea typeface="+mn-ea"/>
          <a:cs typeface="+mn-cs"/>
        </a:defRPr>
      </a:lvl1pPr>
      <a:lvl2pPr marL="600015" indent="-225402" algn="l" defTabSz="739701" rtl="0" eaLnBrk="0" fontAlgn="base" hangingPunct="0">
        <a:lnSpc>
          <a:spcPct val="140000"/>
        </a:lnSpc>
        <a:spcBef>
          <a:spcPct val="0"/>
        </a:spcBef>
        <a:spcAft>
          <a:spcPct val="0"/>
        </a:spcAft>
        <a:defRPr sz="1899">
          <a:solidFill>
            <a:schemeClr val="tx1"/>
          </a:solidFill>
          <a:latin typeface="+mn-lt"/>
          <a:ea typeface="+mn-ea"/>
        </a:defRPr>
      </a:lvl2pPr>
      <a:lvl3pPr marL="928595" indent="-180957" algn="l" defTabSz="739701" rtl="0" eaLnBrk="0" fontAlgn="base" hangingPunct="0">
        <a:lnSpc>
          <a:spcPct val="140000"/>
        </a:lnSpc>
        <a:spcBef>
          <a:spcPct val="0"/>
        </a:spcBef>
        <a:spcAft>
          <a:spcPct val="0"/>
        </a:spcAft>
        <a:defRPr sz="1899">
          <a:solidFill>
            <a:schemeClr val="tx1"/>
          </a:solidFill>
          <a:latin typeface="+mn-lt"/>
          <a:ea typeface="+mn-ea"/>
        </a:defRPr>
      </a:lvl3pPr>
      <a:lvl4pPr marL="1303208" indent="-182545" algn="l" defTabSz="739701" rtl="0" eaLnBrk="0" fontAlgn="base" hangingPunct="0">
        <a:lnSpc>
          <a:spcPct val="140000"/>
        </a:lnSpc>
        <a:spcBef>
          <a:spcPct val="0"/>
        </a:spcBef>
        <a:spcAft>
          <a:spcPct val="0"/>
        </a:spcAft>
        <a:defRPr sz="1899">
          <a:solidFill>
            <a:schemeClr val="tx1"/>
          </a:solidFill>
          <a:latin typeface="+mn-lt"/>
          <a:ea typeface="+mn-ea"/>
        </a:defRPr>
      </a:lvl4pPr>
      <a:lvl5pPr marL="1673058" indent="-182545" algn="l" defTabSz="739701" rtl="0" eaLnBrk="0" fontAlgn="base" hangingPunct="0">
        <a:lnSpc>
          <a:spcPct val="140000"/>
        </a:lnSpc>
        <a:spcBef>
          <a:spcPct val="0"/>
        </a:spcBef>
        <a:spcAft>
          <a:spcPct val="0"/>
        </a:spcAft>
        <a:defRPr sz="1899">
          <a:solidFill>
            <a:schemeClr val="tx1"/>
          </a:solidFill>
          <a:latin typeface="+mn-lt"/>
          <a:ea typeface="+mn-ea"/>
        </a:defRPr>
      </a:lvl5pPr>
      <a:lvl6pPr marL="2135081" indent="-190066" algn="l" defTabSz="746012" rtl="0" fontAlgn="base">
        <a:lnSpc>
          <a:spcPct val="140000"/>
        </a:lnSpc>
        <a:spcBef>
          <a:spcPct val="0"/>
        </a:spcBef>
        <a:spcAft>
          <a:spcPct val="0"/>
        </a:spcAft>
        <a:defRPr sz="1899">
          <a:solidFill>
            <a:schemeClr val="tx1"/>
          </a:solidFill>
          <a:latin typeface="+mn-lt"/>
          <a:ea typeface="+mn-ea"/>
        </a:defRPr>
      </a:lvl6pPr>
      <a:lvl7pPr marL="2591243" indent="-190066" algn="l" defTabSz="746012" rtl="0" fontAlgn="base">
        <a:lnSpc>
          <a:spcPct val="140000"/>
        </a:lnSpc>
        <a:spcBef>
          <a:spcPct val="0"/>
        </a:spcBef>
        <a:spcAft>
          <a:spcPct val="0"/>
        </a:spcAft>
        <a:defRPr sz="1899">
          <a:solidFill>
            <a:schemeClr val="tx1"/>
          </a:solidFill>
          <a:latin typeface="+mn-lt"/>
          <a:ea typeface="+mn-ea"/>
        </a:defRPr>
      </a:lvl7pPr>
      <a:lvl8pPr marL="3047403" indent="-190066" algn="l" defTabSz="746012" rtl="0" fontAlgn="base">
        <a:lnSpc>
          <a:spcPct val="140000"/>
        </a:lnSpc>
        <a:spcBef>
          <a:spcPct val="0"/>
        </a:spcBef>
        <a:spcAft>
          <a:spcPct val="0"/>
        </a:spcAft>
        <a:defRPr sz="1899">
          <a:solidFill>
            <a:schemeClr val="tx1"/>
          </a:solidFill>
          <a:latin typeface="+mn-lt"/>
          <a:ea typeface="+mn-ea"/>
        </a:defRPr>
      </a:lvl8pPr>
      <a:lvl9pPr marL="3503565" indent="-190066" algn="l" defTabSz="746012" rtl="0" fontAlgn="base">
        <a:lnSpc>
          <a:spcPct val="140000"/>
        </a:lnSpc>
        <a:spcBef>
          <a:spcPct val="0"/>
        </a:spcBef>
        <a:spcAft>
          <a:spcPct val="0"/>
        </a:spcAft>
        <a:defRPr sz="1899">
          <a:solidFill>
            <a:schemeClr val="tx1"/>
          </a:solidFill>
          <a:latin typeface="+mn-lt"/>
          <a:ea typeface="+mn-ea"/>
        </a:defRPr>
      </a:lvl9pPr>
    </p:bodyStyle>
    <p:otherStyle>
      <a:defPPr>
        <a:defRPr lang="zh-CN"/>
      </a:defPPr>
      <a:lvl1pPr marL="0" algn="l" defTabSz="912317" rtl="0" eaLnBrk="1" latinLnBrk="0" hangingPunct="1">
        <a:defRPr sz="1799" kern="1200">
          <a:solidFill>
            <a:schemeClr val="tx1"/>
          </a:solidFill>
          <a:latin typeface="+mn-lt"/>
          <a:ea typeface="+mn-ea"/>
          <a:cs typeface="+mn-cs"/>
        </a:defRPr>
      </a:lvl1pPr>
      <a:lvl2pPr marL="456159" algn="l" defTabSz="912317" rtl="0" eaLnBrk="1" latinLnBrk="0" hangingPunct="1">
        <a:defRPr sz="1799" kern="1200">
          <a:solidFill>
            <a:schemeClr val="tx1"/>
          </a:solidFill>
          <a:latin typeface="+mn-lt"/>
          <a:ea typeface="+mn-ea"/>
          <a:cs typeface="+mn-cs"/>
        </a:defRPr>
      </a:lvl2pPr>
      <a:lvl3pPr marL="912317" algn="l" defTabSz="912317" rtl="0" eaLnBrk="1" latinLnBrk="0" hangingPunct="1">
        <a:defRPr sz="1799" kern="1200">
          <a:solidFill>
            <a:schemeClr val="tx1"/>
          </a:solidFill>
          <a:latin typeface="+mn-lt"/>
          <a:ea typeface="+mn-ea"/>
          <a:cs typeface="+mn-cs"/>
        </a:defRPr>
      </a:lvl3pPr>
      <a:lvl4pPr marL="1368481" algn="l" defTabSz="912317" rtl="0" eaLnBrk="1" latinLnBrk="0" hangingPunct="1">
        <a:defRPr sz="1799" kern="1200">
          <a:solidFill>
            <a:schemeClr val="tx1"/>
          </a:solidFill>
          <a:latin typeface="+mn-lt"/>
          <a:ea typeface="+mn-ea"/>
          <a:cs typeface="+mn-cs"/>
        </a:defRPr>
      </a:lvl4pPr>
      <a:lvl5pPr marL="1824640" algn="l" defTabSz="912317" rtl="0" eaLnBrk="1" latinLnBrk="0" hangingPunct="1">
        <a:defRPr sz="1799" kern="1200">
          <a:solidFill>
            <a:schemeClr val="tx1"/>
          </a:solidFill>
          <a:latin typeface="+mn-lt"/>
          <a:ea typeface="+mn-ea"/>
          <a:cs typeface="+mn-cs"/>
        </a:defRPr>
      </a:lvl5pPr>
      <a:lvl6pPr marL="2280801" algn="l" defTabSz="912317" rtl="0" eaLnBrk="1" latinLnBrk="0" hangingPunct="1">
        <a:defRPr sz="1799" kern="1200">
          <a:solidFill>
            <a:schemeClr val="tx1"/>
          </a:solidFill>
          <a:latin typeface="+mn-lt"/>
          <a:ea typeface="+mn-ea"/>
          <a:cs typeface="+mn-cs"/>
        </a:defRPr>
      </a:lvl6pPr>
      <a:lvl7pPr marL="2736959" algn="l" defTabSz="912317" rtl="0" eaLnBrk="1" latinLnBrk="0" hangingPunct="1">
        <a:defRPr sz="1799" kern="1200">
          <a:solidFill>
            <a:schemeClr val="tx1"/>
          </a:solidFill>
          <a:latin typeface="+mn-lt"/>
          <a:ea typeface="+mn-ea"/>
          <a:cs typeface="+mn-cs"/>
        </a:defRPr>
      </a:lvl7pPr>
      <a:lvl8pPr marL="3193119" algn="l" defTabSz="912317" rtl="0" eaLnBrk="1" latinLnBrk="0" hangingPunct="1">
        <a:defRPr sz="1799" kern="1200">
          <a:solidFill>
            <a:schemeClr val="tx1"/>
          </a:solidFill>
          <a:latin typeface="+mn-lt"/>
          <a:ea typeface="+mn-ea"/>
          <a:cs typeface="+mn-cs"/>
        </a:defRPr>
      </a:lvl8pPr>
      <a:lvl9pPr marL="3649281" algn="l" defTabSz="912317" rtl="0" eaLnBrk="1" latinLnBrk="0" hangingPunct="1">
        <a:defRPr sz="1799"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6785A3D6-1271-D247-9E96-1B376F4BE7BE}"/>
              </a:ext>
            </a:extLst>
          </p:cNvPr>
          <p:cNvSpPr txBox="1"/>
          <p:nvPr userDrawn="1"/>
        </p:nvSpPr>
        <p:spPr>
          <a:xfrm>
            <a:off x="1095326" y="6358411"/>
            <a:ext cx="3503509" cy="230885"/>
          </a:xfrm>
          <a:prstGeom prst="rect">
            <a:avLst/>
          </a:prstGeom>
          <a:noFill/>
        </p:spPr>
        <p:txBody>
          <a:bodyPr wrap="square" rtlCol="0">
            <a:spAutoFit/>
          </a:bodyPr>
          <a:lstStyle/>
          <a:p>
            <a:pPr defTabSz="914387" eaLnBrk="1" fontAlgn="auto" hangingPunct="1">
              <a:spcBef>
                <a:spcPts val="0"/>
              </a:spcBef>
              <a:spcAft>
                <a:spcPts val="0"/>
              </a:spcAft>
            </a:pPr>
            <a:r>
              <a:rPr lang="en-US" altLang="zh-CN" sz="900" dirty="0" smtClean="0">
                <a:solidFill>
                  <a:srgbClr val="1D1D1B"/>
                </a:solidFill>
                <a:ea typeface="等线" panose="02010600030101010101" pitchFamily="2" charset="-122"/>
                <a:cs typeface="Arial" panose="020B0604020202020204" pitchFamily="34" charset="0"/>
              </a:rPr>
              <a:t>Huawei Proprietary - Restricted Distribution</a:t>
            </a:r>
            <a:endParaRPr lang="en-US" sz="900" dirty="0">
              <a:solidFill>
                <a:srgbClr val="1D1D1B"/>
              </a:solidFill>
              <a:cs typeface="Arial" panose="020B0604020202020204" pitchFamily="34" charset="0"/>
            </a:endParaRPr>
          </a:p>
        </p:txBody>
      </p:sp>
      <p:sp>
        <p:nvSpPr>
          <p:cNvPr id="4" name="TextBox 3">
            <a:extLst>
              <a:ext uri="{FF2B5EF4-FFF2-40B4-BE49-F238E27FC236}">
                <a16:creationId xmlns="" xmlns:a16="http://schemas.microsoft.com/office/drawing/2014/main" id="{EABEE2EE-BF4D-7A4A-B3C6-9E47668CCD98}"/>
              </a:ext>
            </a:extLst>
          </p:cNvPr>
          <p:cNvSpPr txBox="1"/>
          <p:nvPr userDrawn="1"/>
        </p:nvSpPr>
        <p:spPr>
          <a:xfrm>
            <a:off x="734036" y="6404290"/>
            <a:ext cx="499664" cy="138531"/>
          </a:xfrm>
          <a:prstGeom prst="rect">
            <a:avLst/>
          </a:prstGeom>
          <a:noFill/>
        </p:spPr>
        <p:txBody>
          <a:bodyPr wrap="square" lIns="0" tIns="0" rIns="0" bIns="0" rtlCol="0">
            <a:spAutoFit/>
          </a:bodyPr>
          <a:lstStyle/>
          <a:p>
            <a:pPr defTabSz="890760" eaLnBrk="1" fontAlgn="auto" hangingPunct="1">
              <a:spcBef>
                <a:spcPts val="0"/>
              </a:spcBef>
              <a:spcAft>
                <a:spcPts val="0"/>
              </a:spcAft>
              <a:defRPr/>
            </a:pPr>
            <a:fld id="{C3837181-38C6-AD4F-B8BA-B444770388BB}" type="slidenum">
              <a:rPr lang="en-US" sz="900" smtClean="0">
                <a:solidFill>
                  <a:srgbClr val="1D1D1B"/>
                </a:solidFill>
                <a:cs typeface="Arial" panose="020B0604020202020204" pitchFamily="34" charset="0"/>
              </a:rPr>
              <a:pPr defTabSz="890760" eaLnBrk="1" fontAlgn="auto" hangingPunct="1">
                <a:spcBef>
                  <a:spcPts val="0"/>
                </a:spcBef>
                <a:spcAft>
                  <a:spcPts val="0"/>
                </a:spcAft>
                <a:defRPr/>
              </a:pPr>
              <a:t>‹#›</a:t>
            </a:fld>
            <a:endParaRPr lang="en-US" sz="900" dirty="0">
              <a:solidFill>
                <a:srgbClr val="1D1D1B"/>
              </a:solidFill>
              <a:cs typeface="Arial" panose="020B0604020202020204" pitchFamily="34" charset="0"/>
            </a:endParaRPr>
          </a:p>
        </p:txBody>
      </p:sp>
      <p:grpSp>
        <p:nvGrpSpPr>
          <p:cNvPr id="88" name="Group 87">
            <a:extLst>
              <a:ext uri="{FF2B5EF4-FFF2-40B4-BE49-F238E27FC236}">
                <a16:creationId xmlns="" xmlns:a16="http://schemas.microsoft.com/office/drawing/2014/main" id="{37333705-F8D6-2847-B3CB-F2FAB51E2A3B}"/>
              </a:ext>
            </a:extLst>
          </p:cNvPr>
          <p:cNvGrpSpPr>
            <a:grpSpLocks noChangeAspect="1"/>
          </p:cNvGrpSpPr>
          <p:nvPr userDrawn="1"/>
        </p:nvGrpSpPr>
        <p:grpSpPr>
          <a:xfrm>
            <a:off x="12288871" y="2625999"/>
            <a:ext cx="1967717" cy="4234495"/>
            <a:chOff x="5343885" y="-48857"/>
            <a:chExt cx="3271316" cy="7037279"/>
          </a:xfrm>
        </p:grpSpPr>
        <p:sp>
          <p:nvSpPr>
            <p:cNvPr id="89" name="矩形 13">
              <a:extLst>
                <a:ext uri="{FF2B5EF4-FFF2-40B4-BE49-F238E27FC236}">
                  <a16:creationId xmlns=""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387" eaLnBrk="1" fontAlgn="auto" hangingPunct="1">
                <a:spcBef>
                  <a:spcPts val="0"/>
                </a:spcBef>
                <a:spcAft>
                  <a:spcPts val="0"/>
                </a:spcAft>
              </a:pPr>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PANTONE 185C</a:t>
              </a:r>
            </a:p>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387" eaLnBrk="1" fontAlgn="auto" hangingPunct="1">
                <a:spcBef>
                  <a:spcPts val="0"/>
                </a:spcBef>
                <a:spcAft>
                  <a:spcPts val="0"/>
                </a:spcAft>
              </a:pPr>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PANTONE 186C</a:t>
              </a:r>
            </a:p>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 xmlns:a16="http://schemas.microsoft.com/office/drawing/2014/main" id="{371A8520-F934-304C-B57F-B49F768694E2}"/>
                </a:ext>
              </a:extLst>
            </p:cNvPr>
            <p:cNvSpPr/>
            <p:nvPr userDrawn="1"/>
          </p:nvSpPr>
          <p:spPr>
            <a:xfrm>
              <a:off x="6184543" y="4866463"/>
              <a:ext cx="791510" cy="664398"/>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 xmlns:a16="http://schemas.microsoft.com/office/drawing/2014/main" id="{B83004D7-279B-C14E-9FCF-870FA1B74FDF}"/>
                </a:ext>
              </a:extLst>
            </p:cNvPr>
            <p:cNvSpPr/>
            <p:nvPr userDrawn="1"/>
          </p:nvSpPr>
          <p:spPr>
            <a:xfrm>
              <a:off x="6182308" y="4134866"/>
              <a:ext cx="791510" cy="664398"/>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 xmlns:a16="http://schemas.microsoft.com/office/drawing/2014/main" id="{99635968-4E69-CC41-9D78-6DF253FE3035}"/>
                </a:ext>
              </a:extLst>
            </p:cNvPr>
            <p:cNvSpPr/>
            <p:nvPr userDrawn="1"/>
          </p:nvSpPr>
          <p:spPr>
            <a:xfrm>
              <a:off x="6177324" y="5596166"/>
              <a:ext cx="791510" cy="664398"/>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RGB </a:t>
              </a:r>
            </a:p>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 xmlns:a16="http://schemas.microsoft.com/office/drawing/2014/main" id="{20725C9F-31AE-DB44-B70A-B4ECDEC0BC00}"/>
                </a:ext>
              </a:extLst>
            </p:cNvPr>
            <p:cNvSpPr/>
            <p:nvPr/>
          </p:nvSpPr>
          <p:spPr>
            <a:xfrm>
              <a:off x="7811114" y="3415851"/>
              <a:ext cx="791510" cy="664398"/>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 xmlns:a16="http://schemas.microsoft.com/office/drawing/2014/main" id="{AC5BCC27-B68D-0743-8E0B-E25F8D01C3A4}"/>
                </a:ext>
              </a:extLst>
            </p:cNvPr>
            <p:cNvSpPr/>
            <p:nvPr/>
          </p:nvSpPr>
          <p:spPr>
            <a:xfrm>
              <a:off x="7820945" y="4866463"/>
              <a:ext cx="791510" cy="664398"/>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 xmlns:a16="http://schemas.microsoft.com/office/drawing/2014/main" id="{51C2E83A-C975-6945-B2FD-5B22BBB53DB7}"/>
                </a:ext>
              </a:extLst>
            </p:cNvPr>
            <p:cNvSpPr/>
            <p:nvPr/>
          </p:nvSpPr>
          <p:spPr>
            <a:xfrm>
              <a:off x="7818707" y="4134866"/>
              <a:ext cx="791510" cy="664398"/>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 xmlns:a16="http://schemas.microsoft.com/office/drawing/2014/main" id="{BEE9A95F-6965-354F-A2C7-2E8C81DDA52F}"/>
                </a:ext>
              </a:extLst>
            </p:cNvPr>
            <p:cNvSpPr/>
            <p:nvPr/>
          </p:nvSpPr>
          <p:spPr>
            <a:xfrm>
              <a:off x="7823691" y="5596166"/>
              <a:ext cx="791510" cy="664398"/>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smtClean="0">
                  <a:solidFill>
                    <a:srgbClr val="595757"/>
                  </a:solidFill>
                  <a:latin typeface="Arial" charset="0"/>
                  <a:ea typeface="Arial" charset="0"/>
                  <a:cs typeface="Arial" charset="0"/>
                </a:rPr>
                <a:t>190/233/238</a:t>
              </a:r>
              <a:endParaRPr kumimoji="1" lang="en-US" altLang="zh-CN" sz="500" b="1" dirty="0">
                <a:solidFill>
                  <a:srgbClr val="595757"/>
                </a:solidFill>
                <a:latin typeface="Arial" charset="0"/>
                <a:ea typeface="Arial" charset="0"/>
                <a:cs typeface="Arial" charset="0"/>
              </a:endParaRPr>
            </a:p>
          </p:txBody>
        </p:sp>
        <p:sp>
          <p:nvSpPr>
            <p:cNvPr id="121" name="矩形 13">
              <a:extLst>
                <a:ext uri="{FF2B5EF4-FFF2-40B4-BE49-F238E27FC236}">
                  <a16:creationId xmlns=""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smtClean="0">
                  <a:solidFill>
                    <a:srgbClr val="FFFFFF"/>
                  </a:solidFill>
                  <a:latin typeface="Arial" charset="0"/>
                  <a:ea typeface="Arial" charset="0"/>
                  <a:cs typeface="Arial" charset="0"/>
                </a:rPr>
                <a:t>0/0/0</a:t>
              </a:r>
              <a:endParaRPr kumimoji="1" lang="en-US" altLang="zh-CN" sz="500" b="1" dirty="0">
                <a:solidFill>
                  <a:srgbClr val="FFFFFF"/>
                </a:solidFill>
                <a:latin typeface="Arial" charset="0"/>
                <a:ea typeface="Arial" charset="0"/>
                <a:cs typeface="Arial" charset="0"/>
              </a:endParaRPr>
            </a:p>
          </p:txBody>
        </p:sp>
        <p:sp>
          <p:nvSpPr>
            <p:cNvPr id="124" name="矩形 13">
              <a:extLst>
                <a:ext uri="{FF2B5EF4-FFF2-40B4-BE49-F238E27FC236}">
                  <a16:creationId xmlns=""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RGB </a:t>
              </a:r>
            </a:p>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 xmlns:a16="http://schemas.microsoft.com/office/drawing/2014/main" id="{0B0545C9-147F-584F-80D2-EF13876D7D33}"/>
                </a:ext>
              </a:extLst>
            </p:cNvPr>
            <p:cNvSpPr/>
            <p:nvPr userDrawn="1"/>
          </p:nvSpPr>
          <p:spPr>
            <a:xfrm>
              <a:off x="6445335" y="6324024"/>
              <a:ext cx="513579" cy="664398"/>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RGB</a:t>
              </a:r>
            </a:p>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 xmlns:a16="http://schemas.microsoft.com/office/drawing/2014/main" id="{44FD0A0B-0D45-3340-A523-465AC24134BF}"/>
                </a:ext>
              </a:extLst>
            </p:cNvPr>
            <p:cNvSpPr/>
            <p:nvPr userDrawn="1"/>
          </p:nvSpPr>
          <p:spPr>
            <a:xfrm>
              <a:off x="7003279" y="6324024"/>
              <a:ext cx="513579" cy="664398"/>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RGB</a:t>
              </a:r>
            </a:p>
            <a:p>
              <a:pPr algn="ctr" defTabSz="914387" eaLnBrk="1" fontAlgn="auto" hangingPunct="1">
                <a:lnSpc>
                  <a:spcPts val="620"/>
                </a:lnSpc>
                <a:spcBef>
                  <a:spcPts val="0"/>
                </a:spcBef>
                <a:spcAft>
                  <a:spcPts val="0"/>
                </a:spcAft>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 xmlns:a16="http://schemas.microsoft.com/office/drawing/2014/main" id="{2C404A07-276B-3648-BB25-4EDB5905448C}"/>
                </a:ext>
              </a:extLst>
            </p:cNvPr>
            <p:cNvSpPr/>
            <p:nvPr userDrawn="1"/>
          </p:nvSpPr>
          <p:spPr>
            <a:xfrm>
              <a:off x="7551547" y="6324024"/>
              <a:ext cx="513579" cy="664398"/>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 xmlns:a16="http://schemas.microsoft.com/office/drawing/2014/main" id="{72B0F29C-A346-8946-9B8E-8F1B9DFF7AD0}"/>
                </a:ext>
              </a:extLst>
            </p:cNvPr>
            <p:cNvSpPr/>
            <p:nvPr userDrawn="1"/>
          </p:nvSpPr>
          <p:spPr>
            <a:xfrm>
              <a:off x="8098559" y="6324024"/>
              <a:ext cx="513579" cy="664398"/>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eaLnBrk="1" fontAlgn="auto" hangingPunct="1">
                <a:lnSpc>
                  <a:spcPts val="620"/>
                </a:lnSpc>
                <a:spcBef>
                  <a:spcPts val="0"/>
                </a:spcBef>
                <a:spcAft>
                  <a:spcPts val="0"/>
                </a:spcAft>
              </a:pPr>
              <a:r>
                <a:rPr kumimoji="1" lang="en-US" altLang="zh-CN" sz="500" b="1" dirty="0">
                  <a:solidFill>
                    <a:srgbClr val="595757"/>
                  </a:solidFill>
                  <a:latin typeface="Arial" charset="0"/>
                  <a:ea typeface="Arial" charset="0"/>
                  <a:cs typeface="Arial" charset="0"/>
                </a:rPr>
                <a:t>RGB</a:t>
              </a:r>
            </a:p>
            <a:p>
              <a:pPr algn="ctr" defTabSz="914387" eaLnBrk="1" fontAlgn="auto" hangingPunct="1">
                <a:lnSpc>
                  <a:spcPts val="620"/>
                </a:lnSpc>
                <a:spcBef>
                  <a:spcPts val="0"/>
                </a:spcBef>
                <a:spcAft>
                  <a:spcPts val="0"/>
                </a:spcAft>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 xmlns:a16="http://schemas.microsoft.com/office/drawing/2014/main" id="{92D9040A-3082-2F49-987E-B51574332EF5}"/>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194849" y="6324880"/>
            <a:ext cx="1270635" cy="275088"/>
          </a:xfrm>
          <a:prstGeom prst="rect">
            <a:avLst/>
          </a:prstGeom>
        </p:spPr>
      </p:pic>
    </p:spTree>
    <p:extLst>
      <p:ext uri="{BB962C8B-B14F-4D97-AF65-F5344CB8AC3E}">
        <p14:creationId xmlns:p14="http://schemas.microsoft.com/office/powerpoint/2010/main" val="78136744"/>
      </p:ext>
    </p:extLst>
  </p:cSld>
  <p:clrMap bg1="lt1" tx1="dk1" bg2="lt2" tx2="dk2" accent1="accent1" accent2="accent2" accent3="accent3" accent4="accent4" accent5="accent5" accent6="accent6" hlink="hlink" folHlink="folHlink"/>
  <p:sldLayoutIdLst>
    <p:sldLayoutId id="2147530994" r:id="rId1"/>
    <p:sldLayoutId id="2147530995" r:id="rId2"/>
    <p:sldLayoutId id="2147530996" r:id="rId3"/>
    <p:sldLayoutId id="2147530997" r:id="rId4"/>
    <p:sldLayoutId id="2147530999" r:id="rId5"/>
    <p:sldLayoutId id="2147531000" r:id="rId6"/>
  </p:sldLayoutIdLst>
  <p:timing>
    <p:tnLst>
      <p:par>
        <p:cTn id="1" dur="indefinite" restart="never" nodeType="tmRoot"/>
      </p:par>
    </p:tnLst>
  </p:timing>
  <p:hf hdr="0" ftr="0" dt="0"/>
  <p:txStyles>
    <p:titleStyle>
      <a:lvl1pPr algn="l" defTabSz="1187679" rtl="0" eaLnBrk="1" latinLnBrk="0" hangingPunct="1">
        <a:lnSpc>
          <a:spcPct val="90000"/>
        </a:lnSpc>
        <a:spcBef>
          <a:spcPct val="0"/>
        </a:spcBef>
        <a:buNone/>
        <a:defRPr sz="5715" kern="1200">
          <a:solidFill>
            <a:schemeClr val="tx1"/>
          </a:solidFill>
          <a:latin typeface="+mj-lt"/>
          <a:ea typeface="+mj-ea"/>
          <a:cs typeface="+mj-cs"/>
        </a:defRPr>
      </a:lvl1pPr>
    </p:titleStyle>
    <p:bodyStyle>
      <a:lvl1pPr marL="296920" indent="-296920" algn="l" defTabSz="1187679"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760" indent="-296920" algn="l" defTabSz="1187679"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600" indent="-296920" algn="l" defTabSz="1187679"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44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28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12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5996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380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7639"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679" rtl="0" eaLnBrk="1" latinLnBrk="0" hangingPunct="1">
        <a:defRPr sz="2338" kern="1200">
          <a:solidFill>
            <a:schemeClr val="tx1"/>
          </a:solidFill>
          <a:latin typeface="+mn-lt"/>
          <a:ea typeface="+mn-ea"/>
          <a:cs typeface="+mn-cs"/>
        </a:defRPr>
      </a:lvl1pPr>
      <a:lvl2pPr marL="593841" algn="l" defTabSz="1187679" rtl="0" eaLnBrk="1" latinLnBrk="0" hangingPunct="1">
        <a:defRPr sz="2338" kern="1200">
          <a:solidFill>
            <a:schemeClr val="tx1"/>
          </a:solidFill>
          <a:latin typeface="+mn-lt"/>
          <a:ea typeface="+mn-ea"/>
          <a:cs typeface="+mn-cs"/>
        </a:defRPr>
      </a:lvl2pPr>
      <a:lvl3pPr marL="1187679" algn="l" defTabSz="1187679" rtl="0" eaLnBrk="1" latinLnBrk="0" hangingPunct="1">
        <a:defRPr sz="2338" kern="1200">
          <a:solidFill>
            <a:schemeClr val="tx1"/>
          </a:solidFill>
          <a:latin typeface="+mn-lt"/>
          <a:ea typeface="+mn-ea"/>
          <a:cs typeface="+mn-cs"/>
        </a:defRPr>
      </a:lvl3pPr>
      <a:lvl4pPr marL="1781521" algn="l" defTabSz="1187679" rtl="0" eaLnBrk="1" latinLnBrk="0" hangingPunct="1">
        <a:defRPr sz="2338" kern="1200">
          <a:solidFill>
            <a:schemeClr val="tx1"/>
          </a:solidFill>
          <a:latin typeface="+mn-lt"/>
          <a:ea typeface="+mn-ea"/>
          <a:cs typeface="+mn-cs"/>
        </a:defRPr>
      </a:lvl4pPr>
      <a:lvl5pPr marL="2375360" algn="l" defTabSz="1187679" rtl="0" eaLnBrk="1" latinLnBrk="0" hangingPunct="1">
        <a:defRPr sz="2338" kern="1200">
          <a:solidFill>
            <a:schemeClr val="tx1"/>
          </a:solidFill>
          <a:latin typeface="+mn-lt"/>
          <a:ea typeface="+mn-ea"/>
          <a:cs typeface="+mn-cs"/>
        </a:defRPr>
      </a:lvl5pPr>
      <a:lvl6pPr marL="2969200" algn="l" defTabSz="1187679" rtl="0" eaLnBrk="1" latinLnBrk="0" hangingPunct="1">
        <a:defRPr sz="2338" kern="1200">
          <a:solidFill>
            <a:schemeClr val="tx1"/>
          </a:solidFill>
          <a:latin typeface="+mn-lt"/>
          <a:ea typeface="+mn-ea"/>
          <a:cs typeface="+mn-cs"/>
        </a:defRPr>
      </a:lvl6pPr>
      <a:lvl7pPr marL="3563040" algn="l" defTabSz="1187679" rtl="0" eaLnBrk="1" latinLnBrk="0" hangingPunct="1">
        <a:defRPr sz="2338" kern="1200">
          <a:solidFill>
            <a:schemeClr val="tx1"/>
          </a:solidFill>
          <a:latin typeface="+mn-lt"/>
          <a:ea typeface="+mn-ea"/>
          <a:cs typeface="+mn-cs"/>
        </a:defRPr>
      </a:lvl7pPr>
      <a:lvl8pPr marL="4156881" algn="l" defTabSz="1187679" rtl="0" eaLnBrk="1" latinLnBrk="0" hangingPunct="1">
        <a:defRPr sz="2338" kern="1200">
          <a:solidFill>
            <a:schemeClr val="tx1"/>
          </a:solidFill>
          <a:latin typeface="+mn-lt"/>
          <a:ea typeface="+mn-ea"/>
          <a:cs typeface="+mn-cs"/>
        </a:defRPr>
      </a:lvl8pPr>
      <a:lvl9pPr marL="4750720" algn="l" defTabSz="1187679" rtl="0" eaLnBrk="1" latinLnBrk="0" hangingPunct="1">
        <a:defRPr sz="2338"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6785A3D6-1271-D247-9E96-1B376F4BE7BE}"/>
              </a:ext>
            </a:extLst>
          </p:cNvPr>
          <p:cNvSpPr txBox="1"/>
          <p:nvPr userDrawn="1"/>
        </p:nvSpPr>
        <p:spPr>
          <a:xfrm>
            <a:off x="1095327" y="6358413"/>
            <a:ext cx="1463276" cy="246278"/>
          </a:xfrm>
          <a:prstGeom prst="rect">
            <a:avLst/>
          </a:prstGeom>
          <a:noFill/>
        </p:spPr>
        <p:txBody>
          <a:bodyPr wrap="square" rtlCol="0">
            <a:spAutoFit/>
          </a:bodyPr>
          <a:lstStyle/>
          <a:p>
            <a:pPr defTabSz="914021" eaLnBrk="1" fontAlgn="auto" hangingPunct="1">
              <a:spcBef>
                <a:spcPts val="0"/>
              </a:spcBef>
              <a:spcAft>
                <a:spcPts val="0"/>
              </a:spcAft>
            </a:pPr>
            <a:r>
              <a:rPr lang="en-US" sz="1000" dirty="0">
                <a:solidFill>
                  <a:srgbClr val="1D1D1B"/>
                </a:solidFill>
                <a:ea typeface="华文细黑" panose="02010600040101010101" pitchFamily="2" charset="-122"/>
                <a:cs typeface="Arial" panose="020B0604020202020204" pitchFamily="34" charset="0"/>
              </a:rPr>
              <a:t>Huawei Confidential</a:t>
            </a:r>
          </a:p>
        </p:txBody>
      </p:sp>
      <p:sp>
        <p:nvSpPr>
          <p:cNvPr id="4" name="TextBox 3">
            <a:extLst>
              <a:ext uri="{FF2B5EF4-FFF2-40B4-BE49-F238E27FC236}">
                <a16:creationId xmlns:a16="http://schemas.microsoft.com/office/drawing/2014/main" xmlns="" id="{EABEE2EE-BF4D-7A4A-B3C6-9E47668CCD98}"/>
              </a:ext>
            </a:extLst>
          </p:cNvPr>
          <p:cNvSpPr txBox="1"/>
          <p:nvPr userDrawn="1"/>
        </p:nvSpPr>
        <p:spPr>
          <a:xfrm>
            <a:off x="734036" y="6404288"/>
            <a:ext cx="499664" cy="150331"/>
          </a:xfrm>
          <a:prstGeom prst="rect">
            <a:avLst/>
          </a:prstGeom>
          <a:noFill/>
        </p:spPr>
        <p:txBody>
          <a:bodyPr wrap="square" lIns="0" tIns="0" rIns="0" bIns="0" rtlCol="0">
            <a:spAutoFit/>
          </a:bodyPr>
          <a:lstStyle/>
          <a:p>
            <a:pPr defTabSz="890404" eaLnBrk="1" fontAlgn="auto" hangingPunct="1">
              <a:spcBef>
                <a:spcPts val="0"/>
              </a:spcBef>
              <a:spcAft>
                <a:spcPts val="0"/>
              </a:spcAft>
              <a:defRPr/>
            </a:pPr>
            <a:fld id="{C3837181-38C6-AD4F-B8BA-B444770388BB}" type="slidenum">
              <a:rPr lang="en-US" sz="974" smtClean="0">
                <a:solidFill>
                  <a:srgbClr val="1D1D1B"/>
                </a:solidFill>
                <a:ea typeface="华文细黑" panose="02010600040101010101" pitchFamily="2" charset="-122"/>
                <a:cs typeface="Arial" panose="020B0604020202020204" pitchFamily="34" charset="0"/>
              </a:rPr>
              <a:pPr defTabSz="890404" eaLnBrk="1" fontAlgn="auto" hangingPunct="1">
                <a:spcBef>
                  <a:spcPts val="0"/>
                </a:spcBef>
                <a:spcAft>
                  <a:spcPts val="0"/>
                </a:spcAft>
                <a:defRPr/>
              </a:pPr>
              <a:t>‹#›</a:t>
            </a:fld>
            <a:endParaRPr lang="en-US" sz="974" dirty="0">
              <a:solidFill>
                <a:srgbClr val="1D1D1B"/>
              </a:solidFill>
              <a:ea typeface="华文细黑" panose="02010600040101010101" pitchFamily="2" charset="-122"/>
              <a:cs typeface="Arial" panose="020B0604020202020204" pitchFamily="34" charset="0"/>
            </a:endParaRPr>
          </a:p>
        </p:txBody>
      </p:sp>
      <p:grpSp>
        <p:nvGrpSpPr>
          <p:cNvPr id="25" name="组合 24"/>
          <p:cNvGrpSpPr/>
          <p:nvPr userDrawn="1"/>
        </p:nvGrpSpPr>
        <p:grpSpPr>
          <a:xfrm>
            <a:off x="12214687" y="2932617"/>
            <a:ext cx="1982658" cy="3935593"/>
            <a:chOff x="12216278" y="2262477"/>
            <a:chExt cx="1982916" cy="4604143"/>
          </a:xfrm>
        </p:grpSpPr>
        <p:grpSp>
          <p:nvGrpSpPr>
            <p:cNvPr id="26" name="组合 25"/>
            <p:cNvGrpSpPr/>
            <p:nvPr userDrawn="1"/>
          </p:nvGrpSpPr>
          <p:grpSpPr>
            <a:xfrm>
              <a:off x="12315635" y="2262477"/>
              <a:ext cx="1883559" cy="692624"/>
              <a:chOff x="12315635" y="2207613"/>
              <a:chExt cx="1883559" cy="692624"/>
            </a:xfrm>
          </p:grpSpPr>
          <p:sp>
            <p:nvSpPr>
              <p:cNvPr id="44" name="矩形 5">
                <a:extLst>
                  <a:ext uri="{FF2B5EF4-FFF2-40B4-BE49-F238E27FC236}">
                    <a16:creationId xmlns:a16="http://schemas.microsoft.com/office/drawing/2014/main" xmlns="" id="{3B0B5EC2-EA55-CC45-A9D0-D5EA5D768C99}"/>
                  </a:ext>
                </a:extLst>
              </p:cNvPr>
              <p:cNvSpPr/>
              <p:nvPr userDrawn="1"/>
            </p:nvSpPr>
            <p:spPr>
              <a:xfrm>
                <a:off x="12315635" y="2401808"/>
                <a:ext cx="911019" cy="498429"/>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en-US" altLang="zh-CN" sz="700" b="1" dirty="0">
                    <a:solidFill>
                      <a:srgbClr val="FFFFFF"/>
                    </a:solidFill>
                    <a:latin typeface="Arial" charset="0"/>
                    <a:ea typeface="Arial" charset="0"/>
                    <a:cs typeface="Arial" charset="0"/>
                  </a:rPr>
                  <a:t>P</a:t>
                </a:r>
                <a:r>
                  <a:rPr kumimoji="1" lang="en-US" altLang="zh-Hant" sz="700" b="1" dirty="0">
                    <a:solidFill>
                      <a:srgbClr val="FFFFFF"/>
                    </a:solidFill>
                    <a:latin typeface="Arial" charset="0"/>
                    <a:ea typeface="Arial" charset="0"/>
                    <a:cs typeface="Arial" charset="0"/>
                  </a:rPr>
                  <a:t>ANTONE</a:t>
                </a:r>
                <a:r>
                  <a:rPr kumimoji="1" lang="en-US" altLang="zh-CN" sz="700" b="1" dirty="0">
                    <a:solidFill>
                      <a:srgbClr val="FFFFFF"/>
                    </a:solidFill>
                    <a:latin typeface="Arial" charset="0"/>
                    <a:ea typeface="Arial" charset="0"/>
                    <a:cs typeface="Arial" charset="0"/>
                  </a:rPr>
                  <a:t> 186C</a:t>
                </a:r>
              </a:p>
              <a:p>
                <a:pPr algn="ctr" defTabSz="914021" eaLnBrk="1" fontAlgn="auto" hangingPunct="1">
                  <a:spcBef>
                    <a:spcPts val="0"/>
                  </a:spcBef>
                  <a:spcAft>
                    <a:spcPts val="0"/>
                  </a:spcAft>
                </a:pPr>
                <a:r>
                  <a:rPr kumimoji="1" lang="en-US" altLang="zh-CN" sz="700" b="1" dirty="0">
                    <a:solidFill>
                      <a:srgbClr val="FFFFFF"/>
                    </a:solidFill>
                    <a:latin typeface="Arial" charset="0"/>
                    <a:ea typeface="Arial" charset="0"/>
                    <a:cs typeface="Arial" charset="0"/>
                  </a:rPr>
                  <a:t>RGB 200/16/46</a:t>
                </a:r>
              </a:p>
            </p:txBody>
          </p:sp>
          <p:sp>
            <p:nvSpPr>
              <p:cNvPr id="45" name="矩形 9">
                <a:extLst>
                  <a:ext uri="{FF2B5EF4-FFF2-40B4-BE49-F238E27FC236}">
                    <a16:creationId xmlns:a16="http://schemas.microsoft.com/office/drawing/2014/main" xmlns="" id="{992224C5-04A6-C041-B257-13137945DBB8}"/>
                  </a:ext>
                </a:extLst>
              </p:cNvPr>
              <p:cNvSpPr/>
              <p:nvPr userDrawn="1"/>
            </p:nvSpPr>
            <p:spPr>
              <a:xfrm>
                <a:off x="13288175" y="2401808"/>
                <a:ext cx="911019" cy="498429"/>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en-US" altLang="zh-CN" sz="700" b="1" dirty="0">
                    <a:solidFill>
                      <a:srgbClr val="FFFFFF"/>
                    </a:solidFill>
                    <a:latin typeface="Arial" charset="0"/>
                    <a:ea typeface="Arial" charset="0"/>
                    <a:cs typeface="Arial" charset="0"/>
                  </a:rPr>
                  <a:t>P</a:t>
                </a:r>
                <a:r>
                  <a:rPr kumimoji="1" lang="en-US" altLang="zh-Hant" sz="700" b="1" dirty="0">
                    <a:solidFill>
                      <a:srgbClr val="FFFFFF"/>
                    </a:solidFill>
                    <a:latin typeface="Arial" charset="0"/>
                    <a:ea typeface="Arial" charset="0"/>
                    <a:cs typeface="Arial" charset="0"/>
                  </a:rPr>
                  <a:t>ANTONE</a:t>
                </a:r>
                <a:r>
                  <a:rPr kumimoji="1" lang="en-US" altLang="zh-CN" sz="700" b="1" dirty="0">
                    <a:solidFill>
                      <a:srgbClr val="FFFFFF"/>
                    </a:solidFill>
                    <a:latin typeface="Arial" charset="0"/>
                    <a:ea typeface="Arial" charset="0"/>
                    <a:cs typeface="Arial" charset="0"/>
                  </a:rPr>
                  <a:t> 185C</a:t>
                </a:r>
              </a:p>
              <a:p>
                <a:pPr algn="ctr" defTabSz="914021" eaLnBrk="1" fontAlgn="auto" hangingPunct="1">
                  <a:spcBef>
                    <a:spcPts val="0"/>
                  </a:spcBef>
                  <a:spcAft>
                    <a:spcPts val="0"/>
                  </a:spcAft>
                </a:pPr>
                <a:r>
                  <a:rPr kumimoji="1" lang="en-US" altLang="zh-CN" sz="700" b="1" dirty="0">
                    <a:solidFill>
                      <a:srgbClr val="FFFFFF"/>
                    </a:solidFill>
                    <a:latin typeface="Arial" charset="0"/>
                    <a:ea typeface="Arial" charset="0"/>
                    <a:cs typeface="Arial" charset="0"/>
                  </a:rPr>
                  <a:t>RGB 199/0/11</a:t>
                </a:r>
              </a:p>
            </p:txBody>
          </p:sp>
          <p:sp>
            <p:nvSpPr>
              <p:cNvPr id="46" name="文本框 31">
                <a:extLst>
                  <a:ext uri="{FF2B5EF4-FFF2-40B4-BE49-F238E27FC236}">
                    <a16:creationId xmlns:a16="http://schemas.microsoft.com/office/drawing/2014/main" xmlns="" id="{58918196-0639-EE4B-AFC2-315BE04587B9}"/>
                  </a:ext>
                </a:extLst>
              </p:cNvPr>
              <p:cNvSpPr txBox="1"/>
              <p:nvPr userDrawn="1"/>
            </p:nvSpPr>
            <p:spPr>
              <a:xfrm>
                <a:off x="12326898" y="2207613"/>
                <a:ext cx="384721" cy="180071"/>
              </a:xfrm>
              <a:prstGeom prst="rect">
                <a:avLst/>
              </a:prstGeom>
              <a:noFill/>
            </p:spPr>
            <p:txBody>
              <a:bodyPr wrap="none" lIns="0" tIns="0" rIns="0" bIns="0" rtlCol="0">
                <a:spAutoFit/>
              </a:bodyPr>
              <a:lstStyle/>
              <a:p>
                <a:pPr algn="ctr" defTabSz="914021" eaLnBrk="1" fontAlgn="auto" hangingPunct="1">
                  <a:spcBef>
                    <a:spcPts val="0"/>
                  </a:spcBef>
                  <a:spcAft>
                    <a:spcPts val="0"/>
                  </a:spcAft>
                </a:pPr>
                <a:r>
                  <a:rPr kumimoji="1" lang="zh-CN" altLang="en-US" sz="1000" dirty="0">
                    <a:solidFill>
                      <a:srgbClr val="1D1D1A"/>
                    </a:solidFill>
                    <a:latin typeface="Microsoft YaHei" panose="020B0503020204020204" pitchFamily="34" charset="-122"/>
                    <a:ea typeface="Microsoft YaHei" panose="020B0503020204020204" pitchFamily="34" charset="-122"/>
                  </a:rPr>
                  <a:t>品牌色</a:t>
                </a:r>
              </a:p>
            </p:txBody>
          </p:sp>
        </p:grpSp>
        <p:grpSp>
          <p:nvGrpSpPr>
            <p:cNvPr id="27" name="组合 26"/>
            <p:cNvGrpSpPr/>
            <p:nvPr userDrawn="1"/>
          </p:nvGrpSpPr>
          <p:grpSpPr>
            <a:xfrm>
              <a:off x="12216278" y="3054642"/>
              <a:ext cx="1982912" cy="3811978"/>
              <a:chOff x="12216278" y="3054642"/>
              <a:chExt cx="1982912" cy="3811978"/>
            </a:xfrm>
          </p:grpSpPr>
          <p:sp>
            <p:nvSpPr>
              <p:cNvPr id="28" name="矩形 12">
                <a:extLst>
                  <a:ext uri="{FF2B5EF4-FFF2-40B4-BE49-F238E27FC236}">
                    <a16:creationId xmlns:a16="http://schemas.microsoft.com/office/drawing/2014/main" xmlns="" id="{DCA8B73C-0B87-284F-805F-752EBF20B768}"/>
                  </a:ext>
                </a:extLst>
              </p:cNvPr>
              <p:cNvSpPr/>
              <p:nvPr userDrawn="1"/>
            </p:nvSpPr>
            <p:spPr>
              <a:xfrm>
                <a:off x="12315640" y="3785971"/>
                <a:ext cx="885201" cy="462672"/>
              </a:xfrm>
              <a:prstGeom prst="rect">
                <a:avLst/>
              </a:prstGeom>
              <a:solidFill>
                <a:srgbClr val="EA5A4F"/>
              </a:solidFill>
              <a:ln>
                <a:solidFill>
                  <a:srgbClr val="EA5A4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234</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90/79</a:t>
                </a:r>
                <a:endParaRPr kumimoji="1" lang="mr-IN" altLang="zh-CN" sz="700" b="1" dirty="0">
                  <a:solidFill>
                    <a:srgbClr val="FFFFFF"/>
                  </a:solidFill>
                  <a:latin typeface="Arial" charset="0"/>
                  <a:ea typeface="Arial" charset="0"/>
                  <a:cs typeface="Arial" charset="0"/>
                </a:endParaRPr>
              </a:p>
            </p:txBody>
          </p:sp>
          <p:sp>
            <p:nvSpPr>
              <p:cNvPr id="29" name="矩形 13">
                <a:extLst>
                  <a:ext uri="{FF2B5EF4-FFF2-40B4-BE49-F238E27FC236}">
                    <a16:creationId xmlns:a16="http://schemas.microsoft.com/office/drawing/2014/main" xmlns="" id="{138A39A8-BB4E-CD4E-9201-F1785C874F92}"/>
                  </a:ext>
                </a:extLst>
              </p:cNvPr>
              <p:cNvSpPr/>
              <p:nvPr userDrawn="1"/>
            </p:nvSpPr>
            <p:spPr>
              <a:xfrm>
                <a:off x="12315640" y="3259312"/>
                <a:ext cx="885201" cy="462672"/>
              </a:xfrm>
              <a:prstGeom prst="rect">
                <a:avLst/>
              </a:prstGeom>
              <a:solidFill>
                <a:srgbClr val="78000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120</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0/15</a:t>
                </a:r>
                <a:endParaRPr kumimoji="1" lang="mr-IN" altLang="zh-CN" sz="700" b="1" dirty="0">
                  <a:solidFill>
                    <a:srgbClr val="FFFFFF"/>
                  </a:solidFill>
                  <a:latin typeface="Arial" charset="0"/>
                  <a:ea typeface="Arial" charset="0"/>
                  <a:cs typeface="Arial" charset="0"/>
                </a:endParaRPr>
              </a:p>
            </p:txBody>
          </p:sp>
          <p:sp>
            <p:nvSpPr>
              <p:cNvPr id="30" name="文本框 15">
                <a:extLst>
                  <a:ext uri="{FF2B5EF4-FFF2-40B4-BE49-F238E27FC236}">
                    <a16:creationId xmlns:a16="http://schemas.microsoft.com/office/drawing/2014/main" xmlns="" id="{8F53C07A-1022-C740-8F8D-97538E174D38}"/>
                  </a:ext>
                </a:extLst>
              </p:cNvPr>
              <p:cNvSpPr txBox="1"/>
              <p:nvPr userDrawn="1"/>
            </p:nvSpPr>
            <p:spPr>
              <a:xfrm>
                <a:off x="12216278" y="3054642"/>
                <a:ext cx="569387" cy="180071"/>
              </a:xfrm>
              <a:prstGeom prst="rect">
                <a:avLst/>
              </a:prstGeom>
              <a:noFill/>
            </p:spPr>
            <p:txBody>
              <a:bodyPr wrap="square" lIns="0" tIns="0" rIns="0" bIns="0" rtlCol="0" anchor="b" anchorCtr="0">
                <a:spAutoFit/>
              </a:bodyPr>
              <a:lstStyle/>
              <a:p>
                <a:pPr algn="ctr" defTabSz="914021" eaLnBrk="1" fontAlgn="auto" hangingPunct="1">
                  <a:spcBef>
                    <a:spcPts val="0"/>
                  </a:spcBef>
                  <a:spcAft>
                    <a:spcPts val="0"/>
                  </a:spcAft>
                </a:pPr>
                <a:r>
                  <a:rPr kumimoji="1" lang="zh-CN" altLang="en-US" sz="1000" dirty="0">
                    <a:solidFill>
                      <a:srgbClr val="1D1D1A"/>
                    </a:solidFill>
                    <a:latin typeface="Microsoft YaHei" panose="020B0503020204020204" pitchFamily="34" charset="-122"/>
                    <a:ea typeface="Microsoft YaHei" panose="020B0503020204020204" pitchFamily="34" charset="-122"/>
                  </a:rPr>
                  <a:t>辅助色</a:t>
                </a:r>
              </a:p>
            </p:txBody>
          </p:sp>
          <p:sp>
            <p:nvSpPr>
              <p:cNvPr id="31" name="矩形 16">
                <a:extLst>
                  <a:ext uri="{FF2B5EF4-FFF2-40B4-BE49-F238E27FC236}">
                    <a16:creationId xmlns:a16="http://schemas.microsoft.com/office/drawing/2014/main" xmlns="" id="{306A7598-C00D-994F-82DA-B39F3C2E0AAD}"/>
                  </a:ext>
                </a:extLst>
              </p:cNvPr>
              <p:cNvSpPr/>
              <p:nvPr userDrawn="1"/>
            </p:nvSpPr>
            <p:spPr>
              <a:xfrm>
                <a:off x="12315640" y="4836793"/>
                <a:ext cx="885201" cy="462672"/>
              </a:xfrm>
              <a:prstGeom prst="rect">
                <a:avLst/>
              </a:prstGeom>
              <a:solidFill>
                <a:srgbClr val="F8B53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248</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181/60</a:t>
                </a:r>
                <a:endParaRPr kumimoji="1" lang="mr-IN" altLang="zh-CN" sz="700" b="1" dirty="0">
                  <a:solidFill>
                    <a:srgbClr val="FFFFFF"/>
                  </a:solidFill>
                  <a:latin typeface="Arial" charset="0"/>
                  <a:ea typeface="Arial" charset="0"/>
                  <a:cs typeface="Arial" charset="0"/>
                </a:endParaRPr>
              </a:p>
            </p:txBody>
          </p:sp>
          <p:sp>
            <p:nvSpPr>
              <p:cNvPr id="32" name="矩形 17">
                <a:extLst>
                  <a:ext uri="{FF2B5EF4-FFF2-40B4-BE49-F238E27FC236}">
                    <a16:creationId xmlns:a16="http://schemas.microsoft.com/office/drawing/2014/main" xmlns="" id="{C1423292-FF2F-A74C-943E-1C3C47534098}"/>
                  </a:ext>
                </a:extLst>
              </p:cNvPr>
              <p:cNvSpPr/>
              <p:nvPr userDrawn="1"/>
            </p:nvSpPr>
            <p:spPr>
              <a:xfrm>
                <a:off x="12315640" y="4319278"/>
                <a:ext cx="885201" cy="462672"/>
              </a:xfrm>
              <a:prstGeom prst="rect">
                <a:avLst/>
              </a:prstGeom>
              <a:solidFill>
                <a:srgbClr val="EB5C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235</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92/1</a:t>
                </a:r>
                <a:endParaRPr kumimoji="1" lang="mr-IN" altLang="zh-CN" sz="700" b="1" dirty="0">
                  <a:solidFill>
                    <a:srgbClr val="FFFFFF"/>
                  </a:solidFill>
                  <a:latin typeface="Arial" charset="0"/>
                  <a:ea typeface="Arial" charset="0"/>
                  <a:cs typeface="Arial" charset="0"/>
                </a:endParaRPr>
              </a:p>
            </p:txBody>
          </p:sp>
          <p:sp>
            <p:nvSpPr>
              <p:cNvPr id="33" name="矩形 18">
                <a:extLst>
                  <a:ext uri="{FF2B5EF4-FFF2-40B4-BE49-F238E27FC236}">
                    <a16:creationId xmlns:a16="http://schemas.microsoft.com/office/drawing/2014/main" xmlns="" id="{2A29AF15-F5C4-A842-A63B-5DBA549CB92F}"/>
                  </a:ext>
                </a:extLst>
              </p:cNvPr>
              <p:cNvSpPr/>
              <p:nvPr userDrawn="1"/>
            </p:nvSpPr>
            <p:spPr>
              <a:xfrm>
                <a:off x="12315636" y="5880294"/>
                <a:ext cx="911019" cy="462672"/>
              </a:xfrm>
              <a:prstGeom prst="rect">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137/137/137</a:t>
                </a:r>
                <a:endParaRPr kumimoji="1" lang="mr-IN" altLang="zh-CN" sz="700" b="1" dirty="0">
                  <a:solidFill>
                    <a:srgbClr val="FFFFFF"/>
                  </a:solidFill>
                  <a:latin typeface="Arial" charset="0"/>
                  <a:ea typeface="Arial" charset="0"/>
                  <a:cs typeface="Arial" charset="0"/>
                </a:endParaRPr>
              </a:p>
            </p:txBody>
          </p:sp>
          <p:sp>
            <p:nvSpPr>
              <p:cNvPr id="34" name="矩形 19">
                <a:extLst>
                  <a:ext uri="{FF2B5EF4-FFF2-40B4-BE49-F238E27FC236}">
                    <a16:creationId xmlns:a16="http://schemas.microsoft.com/office/drawing/2014/main" xmlns="" id="{E9EA970A-4D36-BC41-B8BE-40DF553320E7}"/>
                  </a:ext>
                </a:extLst>
              </p:cNvPr>
              <p:cNvSpPr/>
              <p:nvPr userDrawn="1"/>
            </p:nvSpPr>
            <p:spPr>
              <a:xfrm>
                <a:off x="12315636" y="5362779"/>
                <a:ext cx="911019" cy="462672"/>
              </a:xfrm>
              <a:prstGeom prst="rect">
                <a:avLst/>
              </a:prstGeom>
              <a:solidFill>
                <a:srgbClr val="23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35/24/21</a:t>
                </a:r>
                <a:endParaRPr kumimoji="1" lang="mr-IN" altLang="zh-CN" sz="700" b="1" dirty="0">
                  <a:solidFill>
                    <a:srgbClr val="FFFFFF"/>
                  </a:solidFill>
                  <a:latin typeface="Arial" charset="0"/>
                  <a:ea typeface="Arial" charset="0"/>
                  <a:cs typeface="Arial" charset="0"/>
                </a:endParaRPr>
              </a:p>
            </p:txBody>
          </p:sp>
          <p:sp>
            <p:nvSpPr>
              <p:cNvPr id="35" name="矩形 22">
                <a:extLst>
                  <a:ext uri="{FF2B5EF4-FFF2-40B4-BE49-F238E27FC236}">
                    <a16:creationId xmlns:a16="http://schemas.microsoft.com/office/drawing/2014/main" xmlns="" id="{14EE21FB-1D92-0241-ABA5-5E9A6AEE0DC8}"/>
                  </a:ext>
                </a:extLst>
              </p:cNvPr>
              <p:cNvSpPr/>
              <p:nvPr userDrawn="1"/>
            </p:nvSpPr>
            <p:spPr>
              <a:xfrm>
                <a:off x="12315636" y="6403948"/>
                <a:ext cx="911019" cy="462672"/>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666666"/>
                    </a:solidFill>
                    <a:latin typeface="Arial" charset="0"/>
                    <a:ea typeface="Arial" charset="0"/>
                    <a:cs typeface="Arial" charset="0"/>
                  </a:rPr>
                  <a:t>RGB</a:t>
                </a:r>
                <a:r>
                  <a:rPr kumimoji="1" lang="en-US" altLang="zh-CN" sz="700" b="1" dirty="0">
                    <a:solidFill>
                      <a:srgbClr val="666666"/>
                    </a:solidFill>
                    <a:latin typeface="Arial" charset="0"/>
                    <a:ea typeface="Arial" charset="0"/>
                    <a:cs typeface="Arial" charset="0"/>
                  </a:rPr>
                  <a:t> 221</a:t>
                </a:r>
                <a:r>
                  <a:rPr kumimoji="1" lang="mr-IN" altLang="zh-CN" sz="700" b="1" dirty="0">
                    <a:solidFill>
                      <a:srgbClr val="666666"/>
                    </a:solidFill>
                    <a:latin typeface="Arial" charset="0"/>
                    <a:ea typeface="Arial" charset="0"/>
                    <a:cs typeface="Arial" charset="0"/>
                  </a:rPr>
                  <a:t>/</a:t>
                </a:r>
                <a:r>
                  <a:rPr kumimoji="1" lang="en-US" altLang="zh-CN" sz="700" b="1" dirty="0">
                    <a:solidFill>
                      <a:srgbClr val="666666"/>
                    </a:solidFill>
                    <a:latin typeface="Arial" charset="0"/>
                    <a:ea typeface="Arial" charset="0"/>
                    <a:cs typeface="Arial" charset="0"/>
                  </a:rPr>
                  <a:t>221/221</a:t>
                </a:r>
                <a:endParaRPr kumimoji="1" lang="mr-IN" altLang="zh-CN" sz="700" b="1" dirty="0">
                  <a:solidFill>
                    <a:srgbClr val="666666"/>
                  </a:solidFill>
                  <a:latin typeface="Arial" charset="0"/>
                  <a:ea typeface="Arial" charset="0"/>
                  <a:cs typeface="Arial" charset="0"/>
                </a:endParaRPr>
              </a:p>
            </p:txBody>
          </p:sp>
          <p:sp>
            <p:nvSpPr>
              <p:cNvPr id="36" name="矩形 12">
                <a:extLst>
                  <a:ext uri="{FF2B5EF4-FFF2-40B4-BE49-F238E27FC236}">
                    <a16:creationId xmlns:a16="http://schemas.microsoft.com/office/drawing/2014/main" xmlns="" id="{883734A3-2645-434A-9DCC-1416B6C687CC}"/>
                  </a:ext>
                </a:extLst>
              </p:cNvPr>
              <p:cNvSpPr/>
              <p:nvPr userDrawn="1"/>
            </p:nvSpPr>
            <p:spPr>
              <a:xfrm>
                <a:off x="13288175" y="3785971"/>
                <a:ext cx="885201" cy="462672"/>
              </a:xfrm>
              <a:prstGeom prst="rect">
                <a:avLst/>
              </a:prstGeom>
              <a:solidFill>
                <a:srgbClr val="E98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233</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140/128</a:t>
                </a:r>
                <a:endParaRPr kumimoji="1" lang="mr-IN" altLang="zh-CN" sz="700" b="1" dirty="0">
                  <a:solidFill>
                    <a:srgbClr val="FFFFFF"/>
                  </a:solidFill>
                  <a:latin typeface="Arial" charset="0"/>
                  <a:ea typeface="Arial" charset="0"/>
                  <a:cs typeface="Arial" charset="0"/>
                </a:endParaRPr>
              </a:p>
            </p:txBody>
          </p:sp>
          <p:sp>
            <p:nvSpPr>
              <p:cNvPr id="37" name="矩形 13">
                <a:extLst>
                  <a:ext uri="{FF2B5EF4-FFF2-40B4-BE49-F238E27FC236}">
                    <a16:creationId xmlns:a16="http://schemas.microsoft.com/office/drawing/2014/main" xmlns="" id="{1FF13552-FB3D-134A-A80A-6CFB35DFE1A1}"/>
                  </a:ext>
                </a:extLst>
              </p:cNvPr>
              <p:cNvSpPr/>
              <p:nvPr userDrawn="1"/>
            </p:nvSpPr>
            <p:spPr>
              <a:xfrm>
                <a:off x="13288175" y="3259312"/>
                <a:ext cx="885201" cy="462672"/>
              </a:xfrm>
              <a:prstGeom prst="rect">
                <a:avLst/>
              </a:prstGeom>
              <a:solidFill>
                <a:srgbClr val="A72126"/>
              </a:solidFill>
              <a:ln>
                <a:solidFill>
                  <a:srgbClr val="9F000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159</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0/1</a:t>
                </a:r>
                <a:endParaRPr kumimoji="1" lang="mr-IN" altLang="zh-CN" sz="700" b="1" dirty="0">
                  <a:solidFill>
                    <a:srgbClr val="FFFFFF"/>
                  </a:solidFill>
                  <a:latin typeface="Arial" charset="0"/>
                  <a:ea typeface="Arial" charset="0"/>
                  <a:cs typeface="Arial" charset="0"/>
                </a:endParaRPr>
              </a:p>
            </p:txBody>
          </p:sp>
          <p:sp>
            <p:nvSpPr>
              <p:cNvPr id="38" name="矩形 16">
                <a:extLst>
                  <a:ext uri="{FF2B5EF4-FFF2-40B4-BE49-F238E27FC236}">
                    <a16:creationId xmlns:a16="http://schemas.microsoft.com/office/drawing/2014/main" xmlns="" id="{0A96471B-CB12-1443-B01F-C14C9112C149}"/>
                  </a:ext>
                </a:extLst>
              </p:cNvPr>
              <p:cNvSpPr/>
              <p:nvPr userDrawn="1"/>
            </p:nvSpPr>
            <p:spPr>
              <a:xfrm>
                <a:off x="13288175" y="4836793"/>
                <a:ext cx="885201" cy="462672"/>
              </a:xfrm>
              <a:prstGeom prst="rect">
                <a:avLst/>
              </a:prstGeom>
              <a:solidFill>
                <a:srgbClr val="F5DC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666666"/>
                    </a:solidFill>
                    <a:latin typeface="Arial" charset="0"/>
                    <a:ea typeface="Arial" charset="0"/>
                    <a:cs typeface="Arial" charset="0"/>
                  </a:rPr>
                  <a:t>RGB</a:t>
                </a:r>
                <a:r>
                  <a:rPr kumimoji="1" lang="en-US" altLang="zh-CN" sz="700" b="1" dirty="0">
                    <a:solidFill>
                      <a:srgbClr val="666666"/>
                    </a:solidFill>
                    <a:latin typeface="Arial" charset="0"/>
                    <a:ea typeface="Arial" charset="0"/>
                    <a:cs typeface="Arial" charset="0"/>
                  </a:rPr>
                  <a:t> 245</a:t>
                </a:r>
                <a:r>
                  <a:rPr kumimoji="1" lang="mr-IN" altLang="zh-CN" sz="700" b="1" dirty="0">
                    <a:solidFill>
                      <a:srgbClr val="666666"/>
                    </a:solidFill>
                    <a:latin typeface="Arial" charset="0"/>
                    <a:ea typeface="Arial" charset="0"/>
                    <a:cs typeface="Arial" charset="0"/>
                  </a:rPr>
                  <a:t>/</a:t>
                </a:r>
                <a:r>
                  <a:rPr kumimoji="1" lang="en-US" altLang="zh-CN" sz="700" b="1" dirty="0">
                    <a:solidFill>
                      <a:srgbClr val="666666"/>
                    </a:solidFill>
                    <a:latin typeface="Arial" charset="0"/>
                    <a:ea typeface="Arial" charset="0"/>
                    <a:cs typeface="Arial" charset="0"/>
                  </a:rPr>
                  <a:t>220/87</a:t>
                </a:r>
                <a:endParaRPr kumimoji="1" lang="mr-IN" altLang="zh-CN" sz="700" b="1" dirty="0">
                  <a:solidFill>
                    <a:srgbClr val="666666"/>
                  </a:solidFill>
                  <a:latin typeface="Arial" charset="0"/>
                  <a:ea typeface="Arial" charset="0"/>
                  <a:cs typeface="Arial" charset="0"/>
                </a:endParaRPr>
              </a:p>
            </p:txBody>
          </p:sp>
          <p:sp>
            <p:nvSpPr>
              <p:cNvPr id="39" name="矩形 17">
                <a:extLst>
                  <a:ext uri="{FF2B5EF4-FFF2-40B4-BE49-F238E27FC236}">
                    <a16:creationId xmlns:a16="http://schemas.microsoft.com/office/drawing/2014/main" xmlns="" id="{61890D59-CF8B-1449-A836-3A304EC9A907}"/>
                  </a:ext>
                </a:extLst>
              </p:cNvPr>
              <p:cNvSpPr/>
              <p:nvPr userDrawn="1"/>
            </p:nvSpPr>
            <p:spPr>
              <a:xfrm>
                <a:off x="13288175" y="4319278"/>
                <a:ext cx="885201" cy="462672"/>
              </a:xfrm>
              <a:prstGeom prst="rect">
                <a:avLst/>
              </a:prstGeom>
              <a:solidFill>
                <a:srgbClr val="F085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240</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133/0</a:t>
                </a:r>
                <a:endParaRPr kumimoji="1" lang="mr-IN" altLang="zh-CN" sz="700" b="1" dirty="0">
                  <a:solidFill>
                    <a:srgbClr val="FFFFFF"/>
                  </a:solidFill>
                  <a:latin typeface="Arial" charset="0"/>
                  <a:ea typeface="Arial" charset="0"/>
                  <a:cs typeface="Arial" charset="0"/>
                </a:endParaRPr>
              </a:p>
            </p:txBody>
          </p:sp>
          <p:sp>
            <p:nvSpPr>
              <p:cNvPr id="40" name="矩形 18">
                <a:extLst>
                  <a:ext uri="{FF2B5EF4-FFF2-40B4-BE49-F238E27FC236}">
                    <a16:creationId xmlns:a16="http://schemas.microsoft.com/office/drawing/2014/main" xmlns="" id="{0466A1E1-E7C7-FD49-9880-9E44BED19FF5}"/>
                  </a:ext>
                </a:extLst>
              </p:cNvPr>
              <p:cNvSpPr/>
              <p:nvPr userDrawn="1"/>
            </p:nvSpPr>
            <p:spPr>
              <a:xfrm>
                <a:off x="13288171" y="5880294"/>
                <a:ext cx="911019" cy="462672"/>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181</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181/181</a:t>
                </a:r>
                <a:endParaRPr kumimoji="1" lang="mr-IN" altLang="zh-CN" sz="700" b="1" dirty="0">
                  <a:solidFill>
                    <a:srgbClr val="FFFFFF"/>
                  </a:solidFill>
                  <a:latin typeface="Arial" charset="0"/>
                  <a:ea typeface="Arial" charset="0"/>
                  <a:cs typeface="Arial" charset="0"/>
                </a:endParaRPr>
              </a:p>
            </p:txBody>
          </p:sp>
          <p:sp>
            <p:nvSpPr>
              <p:cNvPr id="42" name="矩形 19">
                <a:extLst>
                  <a:ext uri="{FF2B5EF4-FFF2-40B4-BE49-F238E27FC236}">
                    <a16:creationId xmlns:a16="http://schemas.microsoft.com/office/drawing/2014/main" xmlns="" id="{B21AD6AC-1275-0142-A9EA-D77B26CB40EF}"/>
                  </a:ext>
                </a:extLst>
              </p:cNvPr>
              <p:cNvSpPr/>
              <p:nvPr userDrawn="1"/>
            </p:nvSpPr>
            <p:spPr>
              <a:xfrm>
                <a:off x="13288171" y="5362779"/>
                <a:ext cx="911019" cy="462672"/>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89</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87/87</a:t>
                </a:r>
                <a:endParaRPr kumimoji="1" lang="mr-IN" altLang="zh-CN" sz="700" b="1" dirty="0">
                  <a:solidFill>
                    <a:srgbClr val="FFFFFF"/>
                  </a:solidFill>
                  <a:latin typeface="Arial" charset="0"/>
                  <a:ea typeface="Arial" charset="0"/>
                  <a:cs typeface="Arial" charset="0"/>
                </a:endParaRPr>
              </a:p>
            </p:txBody>
          </p:sp>
          <p:sp>
            <p:nvSpPr>
              <p:cNvPr id="43" name="矩形 22">
                <a:extLst>
                  <a:ext uri="{FF2B5EF4-FFF2-40B4-BE49-F238E27FC236}">
                    <a16:creationId xmlns:a16="http://schemas.microsoft.com/office/drawing/2014/main" xmlns="" id="{238BAC2A-AE09-A84D-875D-8472236D6610}"/>
                  </a:ext>
                </a:extLst>
              </p:cNvPr>
              <p:cNvSpPr/>
              <p:nvPr userDrawn="1"/>
            </p:nvSpPr>
            <p:spPr>
              <a:xfrm>
                <a:off x="13288171" y="6403948"/>
                <a:ext cx="911019" cy="462672"/>
              </a:xfrm>
              <a:prstGeom prst="rect">
                <a:avLst/>
              </a:prstGeom>
              <a:solidFill>
                <a:srgbClr val="FFFFFF"/>
              </a:solidFill>
              <a:ln w="6350">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666666"/>
                    </a:solidFill>
                    <a:latin typeface="Arial" charset="0"/>
                    <a:ea typeface="Arial" charset="0"/>
                    <a:cs typeface="Arial" charset="0"/>
                  </a:rPr>
                  <a:t>RGB</a:t>
                </a:r>
                <a:r>
                  <a:rPr kumimoji="1" lang="en-US" altLang="zh-CN" sz="700" b="1" dirty="0">
                    <a:solidFill>
                      <a:srgbClr val="666666"/>
                    </a:solidFill>
                    <a:latin typeface="Arial" charset="0"/>
                    <a:ea typeface="Arial" charset="0"/>
                    <a:cs typeface="Arial" charset="0"/>
                  </a:rPr>
                  <a:t> 255</a:t>
                </a:r>
                <a:r>
                  <a:rPr kumimoji="1" lang="mr-IN" altLang="zh-CN" sz="700" b="1" dirty="0">
                    <a:solidFill>
                      <a:srgbClr val="666666"/>
                    </a:solidFill>
                    <a:latin typeface="Arial" charset="0"/>
                    <a:ea typeface="Arial" charset="0"/>
                    <a:cs typeface="Arial" charset="0"/>
                  </a:rPr>
                  <a:t>/</a:t>
                </a:r>
                <a:r>
                  <a:rPr kumimoji="1" lang="en-US" altLang="zh-CN" sz="700" b="1" dirty="0">
                    <a:solidFill>
                      <a:srgbClr val="666666"/>
                    </a:solidFill>
                    <a:latin typeface="Arial" charset="0"/>
                    <a:ea typeface="Arial" charset="0"/>
                    <a:cs typeface="Arial" charset="0"/>
                  </a:rPr>
                  <a:t>255/255</a:t>
                </a:r>
                <a:endParaRPr kumimoji="1" lang="mr-IN" altLang="zh-CN" sz="700" b="1" dirty="0">
                  <a:solidFill>
                    <a:srgbClr val="666666"/>
                  </a:solidFill>
                  <a:latin typeface="Arial" charset="0"/>
                  <a:ea typeface="Arial" charset="0"/>
                  <a:cs typeface="Arial" charset="0"/>
                </a:endParaRPr>
              </a:p>
            </p:txBody>
          </p:sp>
        </p:grpSp>
      </p:grpSp>
      <p:pic>
        <p:nvPicPr>
          <p:cNvPr id="2" name="图片 1"/>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0194674" y="6322594"/>
            <a:ext cx="1268909" cy="277610"/>
          </a:xfrm>
          <a:prstGeom prst="rect">
            <a:avLst/>
          </a:prstGeom>
        </p:spPr>
      </p:pic>
    </p:spTree>
    <p:extLst>
      <p:ext uri="{BB962C8B-B14F-4D97-AF65-F5344CB8AC3E}">
        <p14:creationId xmlns:p14="http://schemas.microsoft.com/office/powerpoint/2010/main" val="2679372081"/>
      </p:ext>
    </p:extLst>
  </p:cSld>
  <p:clrMap bg1="lt1" tx1="dk1" bg2="lt2" tx2="dk2" accent1="accent1" accent2="accent2" accent3="accent3" accent4="accent4" accent5="accent5" accent6="accent6" hlink="hlink" folHlink="folHlink"/>
  <p:sldLayoutIdLst>
    <p:sldLayoutId id="2147531003" r:id="rId1"/>
    <p:sldLayoutId id="2147531004" r:id="rId2"/>
    <p:sldLayoutId id="2147531006" r:id="rId3"/>
    <p:sldLayoutId id="2147531007" r:id="rId4"/>
    <p:sldLayoutId id="2147531008" r:id="rId5"/>
    <p:sldLayoutId id="2147531009" r:id="rId6"/>
    <p:sldLayoutId id="2147531010" r:id="rId7"/>
    <p:sldLayoutId id="2147531011" r:id="rId8"/>
    <p:sldLayoutId id="2147531012" r:id="rId9"/>
  </p:sldLayoutIdLst>
  <p:hf hdr="0" ftr="0" dt="0"/>
  <p:txStyles>
    <p:titleStyle>
      <a:lvl1pPr algn="l" defTabSz="1187204" rtl="0" eaLnBrk="1" latinLnBrk="0" hangingPunct="1">
        <a:lnSpc>
          <a:spcPct val="90000"/>
        </a:lnSpc>
        <a:spcBef>
          <a:spcPct val="0"/>
        </a:spcBef>
        <a:buNone/>
        <a:defRPr sz="5713" kern="1200">
          <a:solidFill>
            <a:schemeClr val="tx1"/>
          </a:solidFill>
          <a:latin typeface="+mj-lt"/>
          <a:ea typeface="+mj-ea"/>
          <a:cs typeface="+mj-cs"/>
        </a:defRPr>
      </a:lvl1pPr>
    </p:titleStyle>
    <p:bodyStyle>
      <a:lvl1pPr marL="296801" indent="-296801" algn="l" defTabSz="1187204" rtl="0" eaLnBrk="1" latinLnBrk="0" hangingPunct="1">
        <a:lnSpc>
          <a:spcPct val="90000"/>
        </a:lnSpc>
        <a:spcBef>
          <a:spcPts val="1298"/>
        </a:spcBef>
        <a:buFont typeface="Arial" panose="020B0604020202020204" pitchFamily="34" charset="0"/>
        <a:buChar char="•"/>
        <a:defRPr sz="3635" kern="1200">
          <a:solidFill>
            <a:schemeClr val="tx1"/>
          </a:solidFill>
          <a:latin typeface="+mn-lt"/>
          <a:ea typeface="+mn-ea"/>
          <a:cs typeface="+mn-cs"/>
        </a:defRPr>
      </a:lvl1pPr>
      <a:lvl2pPr marL="890404" indent="-296801" algn="l" defTabSz="1187204" rtl="0" eaLnBrk="1" latinLnBrk="0" hangingPunct="1">
        <a:lnSpc>
          <a:spcPct val="90000"/>
        </a:lnSpc>
        <a:spcBef>
          <a:spcPts val="650"/>
        </a:spcBef>
        <a:buFont typeface="Arial" panose="020B0604020202020204" pitchFamily="34" charset="0"/>
        <a:buChar char="•"/>
        <a:defRPr sz="3117" kern="1200">
          <a:solidFill>
            <a:schemeClr val="tx1"/>
          </a:solidFill>
          <a:latin typeface="+mn-lt"/>
          <a:ea typeface="+mn-ea"/>
          <a:cs typeface="+mn-cs"/>
        </a:defRPr>
      </a:lvl2pPr>
      <a:lvl3pPr marL="1484006" indent="-296801" algn="l" defTabSz="1187204" rtl="0" eaLnBrk="1" latinLnBrk="0" hangingPunct="1">
        <a:lnSpc>
          <a:spcPct val="90000"/>
        </a:lnSpc>
        <a:spcBef>
          <a:spcPts val="650"/>
        </a:spcBef>
        <a:buFont typeface="Arial" panose="020B0604020202020204" pitchFamily="34" charset="0"/>
        <a:buChar char="•"/>
        <a:defRPr sz="2597" kern="1200">
          <a:solidFill>
            <a:schemeClr val="tx1"/>
          </a:solidFill>
          <a:latin typeface="+mn-lt"/>
          <a:ea typeface="+mn-ea"/>
          <a:cs typeface="+mn-cs"/>
        </a:defRPr>
      </a:lvl3pPr>
      <a:lvl4pPr marL="2077610" indent="-296801" algn="l" defTabSz="1187204" rtl="0" eaLnBrk="1" latinLnBrk="0" hangingPunct="1">
        <a:lnSpc>
          <a:spcPct val="90000"/>
        </a:lnSpc>
        <a:spcBef>
          <a:spcPts val="650"/>
        </a:spcBef>
        <a:buFont typeface="Arial" panose="020B0604020202020204" pitchFamily="34" charset="0"/>
        <a:buChar char="•"/>
        <a:defRPr sz="2336" kern="1200">
          <a:solidFill>
            <a:schemeClr val="tx1"/>
          </a:solidFill>
          <a:latin typeface="+mn-lt"/>
          <a:ea typeface="+mn-ea"/>
          <a:cs typeface="+mn-cs"/>
        </a:defRPr>
      </a:lvl4pPr>
      <a:lvl5pPr marL="2671210" indent="-296801" algn="l" defTabSz="1187204" rtl="0" eaLnBrk="1" latinLnBrk="0" hangingPunct="1">
        <a:lnSpc>
          <a:spcPct val="90000"/>
        </a:lnSpc>
        <a:spcBef>
          <a:spcPts val="650"/>
        </a:spcBef>
        <a:buFont typeface="Arial" panose="020B0604020202020204" pitchFamily="34" charset="0"/>
        <a:buChar char="•"/>
        <a:defRPr sz="2336" kern="1200">
          <a:solidFill>
            <a:schemeClr val="tx1"/>
          </a:solidFill>
          <a:latin typeface="+mn-lt"/>
          <a:ea typeface="+mn-ea"/>
          <a:cs typeface="+mn-cs"/>
        </a:defRPr>
      </a:lvl5pPr>
      <a:lvl6pPr marL="3264813" indent="-296801" algn="l" defTabSz="1187204" rtl="0" eaLnBrk="1" latinLnBrk="0" hangingPunct="1">
        <a:lnSpc>
          <a:spcPct val="90000"/>
        </a:lnSpc>
        <a:spcBef>
          <a:spcPts val="650"/>
        </a:spcBef>
        <a:buFont typeface="Arial" panose="020B0604020202020204" pitchFamily="34" charset="0"/>
        <a:buChar char="•"/>
        <a:defRPr sz="2336" kern="1200">
          <a:solidFill>
            <a:schemeClr val="tx1"/>
          </a:solidFill>
          <a:latin typeface="+mn-lt"/>
          <a:ea typeface="+mn-ea"/>
          <a:cs typeface="+mn-cs"/>
        </a:defRPr>
      </a:lvl6pPr>
      <a:lvl7pPr marL="3858416" indent="-296801" algn="l" defTabSz="1187204" rtl="0" eaLnBrk="1" latinLnBrk="0" hangingPunct="1">
        <a:lnSpc>
          <a:spcPct val="90000"/>
        </a:lnSpc>
        <a:spcBef>
          <a:spcPts val="650"/>
        </a:spcBef>
        <a:buFont typeface="Arial" panose="020B0604020202020204" pitchFamily="34" charset="0"/>
        <a:buChar char="•"/>
        <a:defRPr sz="2336" kern="1200">
          <a:solidFill>
            <a:schemeClr val="tx1"/>
          </a:solidFill>
          <a:latin typeface="+mn-lt"/>
          <a:ea typeface="+mn-ea"/>
          <a:cs typeface="+mn-cs"/>
        </a:defRPr>
      </a:lvl7pPr>
      <a:lvl8pPr marL="4452017" indent="-296801" algn="l" defTabSz="1187204" rtl="0" eaLnBrk="1" latinLnBrk="0" hangingPunct="1">
        <a:lnSpc>
          <a:spcPct val="90000"/>
        </a:lnSpc>
        <a:spcBef>
          <a:spcPts val="650"/>
        </a:spcBef>
        <a:buFont typeface="Arial" panose="020B0604020202020204" pitchFamily="34" charset="0"/>
        <a:buChar char="•"/>
        <a:defRPr sz="2336" kern="1200">
          <a:solidFill>
            <a:schemeClr val="tx1"/>
          </a:solidFill>
          <a:latin typeface="+mn-lt"/>
          <a:ea typeface="+mn-ea"/>
          <a:cs typeface="+mn-cs"/>
        </a:defRPr>
      </a:lvl8pPr>
      <a:lvl9pPr marL="5045620" indent="-296801" algn="l" defTabSz="1187204" rtl="0" eaLnBrk="1" latinLnBrk="0" hangingPunct="1">
        <a:lnSpc>
          <a:spcPct val="90000"/>
        </a:lnSpc>
        <a:spcBef>
          <a:spcPts val="650"/>
        </a:spcBef>
        <a:buFont typeface="Arial" panose="020B0604020202020204" pitchFamily="34" charset="0"/>
        <a:buChar char="•"/>
        <a:defRPr sz="2336" kern="1200">
          <a:solidFill>
            <a:schemeClr val="tx1"/>
          </a:solidFill>
          <a:latin typeface="+mn-lt"/>
          <a:ea typeface="+mn-ea"/>
          <a:cs typeface="+mn-cs"/>
        </a:defRPr>
      </a:lvl9pPr>
    </p:bodyStyle>
    <p:otherStyle>
      <a:defPPr>
        <a:defRPr lang="en-US"/>
      </a:defPPr>
      <a:lvl1pPr marL="0" algn="l" defTabSz="1187204" rtl="0" eaLnBrk="1" latinLnBrk="0" hangingPunct="1">
        <a:defRPr sz="2336" kern="1200">
          <a:solidFill>
            <a:schemeClr val="tx1"/>
          </a:solidFill>
          <a:latin typeface="+mn-lt"/>
          <a:ea typeface="+mn-ea"/>
          <a:cs typeface="+mn-cs"/>
        </a:defRPr>
      </a:lvl1pPr>
      <a:lvl2pPr marL="593603" algn="l" defTabSz="1187204" rtl="0" eaLnBrk="1" latinLnBrk="0" hangingPunct="1">
        <a:defRPr sz="2336" kern="1200">
          <a:solidFill>
            <a:schemeClr val="tx1"/>
          </a:solidFill>
          <a:latin typeface="+mn-lt"/>
          <a:ea typeface="+mn-ea"/>
          <a:cs typeface="+mn-cs"/>
        </a:defRPr>
      </a:lvl2pPr>
      <a:lvl3pPr marL="1187204" algn="l" defTabSz="1187204" rtl="0" eaLnBrk="1" latinLnBrk="0" hangingPunct="1">
        <a:defRPr sz="2336" kern="1200">
          <a:solidFill>
            <a:schemeClr val="tx1"/>
          </a:solidFill>
          <a:latin typeface="+mn-lt"/>
          <a:ea typeface="+mn-ea"/>
          <a:cs typeface="+mn-cs"/>
        </a:defRPr>
      </a:lvl3pPr>
      <a:lvl4pPr marL="1780808" algn="l" defTabSz="1187204" rtl="0" eaLnBrk="1" latinLnBrk="0" hangingPunct="1">
        <a:defRPr sz="2336" kern="1200">
          <a:solidFill>
            <a:schemeClr val="tx1"/>
          </a:solidFill>
          <a:latin typeface="+mn-lt"/>
          <a:ea typeface="+mn-ea"/>
          <a:cs typeface="+mn-cs"/>
        </a:defRPr>
      </a:lvl4pPr>
      <a:lvl5pPr marL="2374410" algn="l" defTabSz="1187204" rtl="0" eaLnBrk="1" latinLnBrk="0" hangingPunct="1">
        <a:defRPr sz="2336" kern="1200">
          <a:solidFill>
            <a:schemeClr val="tx1"/>
          </a:solidFill>
          <a:latin typeface="+mn-lt"/>
          <a:ea typeface="+mn-ea"/>
          <a:cs typeface="+mn-cs"/>
        </a:defRPr>
      </a:lvl5pPr>
      <a:lvl6pPr marL="2968012" algn="l" defTabSz="1187204" rtl="0" eaLnBrk="1" latinLnBrk="0" hangingPunct="1">
        <a:defRPr sz="2336" kern="1200">
          <a:solidFill>
            <a:schemeClr val="tx1"/>
          </a:solidFill>
          <a:latin typeface="+mn-lt"/>
          <a:ea typeface="+mn-ea"/>
          <a:cs typeface="+mn-cs"/>
        </a:defRPr>
      </a:lvl6pPr>
      <a:lvl7pPr marL="3561614" algn="l" defTabSz="1187204" rtl="0" eaLnBrk="1" latinLnBrk="0" hangingPunct="1">
        <a:defRPr sz="2336" kern="1200">
          <a:solidFill>
            <a:schemeClr val="tx1"/>
          </a:solidFill>
          <a:latin typeface="+mn-lt"/>
          <a:ea typeface="+mn-ea"/>
          <a:cs typeface="+mn-cs"/>
        </a:defRPr>
      </a:lvl7pPr>
      <a:lvl8pPr marL="4155218" algn="l" defTabSz="1187204" rtl="0" eaLnBrk="1" latinLnBrk="0" hangingPunct="1">
        <a:defRPr sz="2336" kern="1200">
          <a:solidFill>
            <a:schemeClr val="tx1"/>
          </a:solidFill>
          <a:latin typeface="+mn-lt"/>
          <a:ea typeface="+mn-ea"/>
          <a:cs typeface="+mn-cs"/>
        </a:defRPr>
      </a:lvl8pPr>
      <a:lvl9pPr marL="4748820" algn="l" defTabSz="1187204" rtl="0" eaLnBrk="1" latinLnBrk="0" hangingPunct="1">
        <a:defRPr sz="23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530909" r:id="rId1"/>
    <p:sldLayoutId id="2147530910" r:id="rId2"/>
    <p:sldLayoutId id="2147530911" r:id="rId3"/>
    <p:sldLayoutId id="2147530912" r:id="rId4"/>
    <p:sldLayoutId id="2147530913" r:id="rId5"/>
    <p:sldLayoutId id="2147530914" r:id="rId6"/>
    <p:sldLayoutId id="2147530915" r:id="rId7"/>
    <p:sldLayoutId id="2147530916" r:id="rId8"/>
    <p:sldLayoutId id="2147530917" r:id="rId9"/>
    <p:sldLayoutId id="2147530918" r:id="rId10"/>
    <p:sldLayoutId id="2147530919" r:id="rId11"/>
    <p:sldLayoutId id="2147530920" r:id="rId12"/>
    <p:sldLayoutId id="2147530921" r:id="rId13"/>
    <p:sldLayoutId id="2147530922" r:id="rId14"/>
    <p:sldLayoutId id="2147530923" r:id="rId15"/>
    <p:sldLayoutId id="2147530924" r:id="rId16"/>
    <p:sldLayoutId id="2147530925" r:id="rId17"/>
    <p:sldLayoutId id="2147530926" r:id="rId18"/>
    <p:sldLayoutId id="2147530927" r:id="rId19"/>
  </p:sldLayoutIdLst>
  <p:transition advClick="0"/>
  <p:timing>
    <p:tnLst>
      <p:par>
        <p:cTn id="1" dur="indefinite" restart="never" nodeType="tmRoot"/>
      </p:par>
    </p:tnLst>
  </p:timing>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79" descr="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661025"/>
            <a:ext cx="12195175"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10"/>
          <p:cNvSpPr>
            <a:spLocks noChangeArrowheads="1"/>
          </p:cNvSpPr>
          <p:nvPr/>
        </p:nvSpPr>
        <p:spPr bwMode="auto">
          <a:xfrm>
            <a:off x="-2603500" y="692150"/>
            <a:ext cx="2459037" cy="5502275"/>
          </a:xfrm>
          <a:prstGeom prst="rect">
            <a:avLst/>
          </a:prstGeom>
          <a:noFill/>
          <a:ln>
            <a:noFill/>
          </a:ln>
          <a:extLst/>
        </p:spPr>
        <p:txBody>
          <a:bodyPr lIns="80124" tIns="40063" rIns="80124" bIns="40063">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2276475" indent="15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lnSpc>
                <a:spcPct val="125000"/>
              </a:lnSpc>
              <a:spcBef>
                <a:spcPct val="20000"/>
              </a:spcBef>
              <a:defRPr/>
            </a:pPr>
            <a:r>
              <a:rPr lang="zh-CN" altLang="en-US" sz="1100" smtClean="0">
                <a:solidFill>
                  <a:srgbClr val="FFFFFF"/>
                </a:solidFill>
                <a:latin typeface="Calibri" panose="020F0502020204030204" pitchFamily="34" charset="0"/>
              </a:rPr>
              <a:t>英文标题</a:t>
            </a:r>
            <a:r>
              <a:rPr lang="en-US" altLang="zh-CN" sz="1100" smtClean="0">
                <a:solidFill>
                  <a:srgbClr val="FFFFFF"/>
                </a:solidFill>
                <a:latin typeface="Calibri" panose="020F0502020204030204" pitchFamily="34" charset="0"/>
              </a:rPr>
              <a:t>:32-35pt  </a:t>
            </a:r>
            <a:endParaRPr lang="zh-CN" altLang="en-US" sz="1100" smtClean="0">
              <a:solidFill>
                <a:srgbClr val="FFFFFF"/>
              </a:solidFill>
              <a:latin typeface="Calibri" panose="020F0502020204030204" pitchFamily="34" charset="0"/>
            </a:endParaRPr>
          </a:p>
          <a:p>
            <a:pPr algn="r">
              <a:lnSpc>
                <a:spcPct val="125000"/>
              </a:lnSpc>
              <a:spcBef>
                <a:spcPct val="20000"/>
              </a:spcBef>
              <a:defRPr/>
            </a:pPr>
            <a:r>
              <a:rPr lang="zh-CN" altLang="en-US" sz="1100" smtClean="0">
                <a:solidFill>
                  <a:srgbClr val="FFFFFF"/>
                </a:solidFill>
                <a:latin typeface="Calibri" panose="020F0502020204030204" pitchFamily="34" charset="0"/>
              </a:rPr>
              <a:t>颜色</a:t>
            </a:r>
            <a:r>
              <a:rPr lang="en-US" altLang="zh-CN" sz="1100" smtClean="0">
                <a:solidFill>
                  <a:srgbClr val="FFFFFF"/>
                </a:solidFill>
                <a:latin typeface="Calibri" panose="020F0502020204030204" pitchFamily="34" charset="0"/>
              </a:rPr>
              <a:t>: R153 G0 B0</a:t>
            </a:r>
          </a:p>
          <a:p>
            <a:pPr algn="r">
              <a:lnSpc>
                <a:spcPct val="125000"/>
              </a:lnSpc>
              <a:spcBef>
                <a:spcPct val="20000"/>
              </a:spcBef>
              <a:defRPr/>
            </a:pPr>
            <a:r>
              <a:rPr lang="zh-CN" altLang="en-US" sz="1100" smtClean="0">
                <a:solidFill>
                  <a:srgbClr val="FFFFFF"/>
                </a:solidFill>
                <a:latin typeface="Calibri" panose="020F0502020204030204" pitchFamily="34" charset="0"/>
              </a:rPr>
              <a:t>内部使用字体 </a:t>
            </a:r>
            <a:r>
              <a:rPr lang="en-US" altLang="zh-CN" sz="1100" smtClean="0">
                <a:solidFill>
                  <a:srgbClr val="FFFFFF"/>
                </a:solidFill>
                <a:latin typeface="Calibri" panose="020F0502020204030204" pitchFamily="34" charset="0"/>
              </a:rPr>
              <a:t>:</a:t>
            </a:r>
          </a:p>
          <a:p>
            <a:pPr algn="r">
              <a:lnSpc>
                <a:spcPct val="125000"/>
              </a:lnSpc>
              <a:spcBef>
                <a:spcPct val="20000"/>
              </a:spcBef>
              <a:defRPr/>
            </a:pPr>
            <a:r>
              <a:rPr lang="en-US" altLang="zh-CN" sz="1100" smtClean="0">
                <a:solidFill>
                  <a:srgbClr val="FFFFFF"/>
                </a:solidFill>
                <a:latin typeface="Calibri" panose="020F0502020204030204" pitchFamily="34" charset="0"/>
              </a:rPr>
              <a:t>FrutigerNext LT Medium</a:t>
            </a:r>
          </a:p>
          <a:p>
            <a:pPr algn="r">
              <a:lnSpc>
                <a:spcPct val="125000"/>
              </a:lnSpc>
              <a:spcBef>
                <a:spcPct val="20000"/>
              </a:spcBef>
              <a:defRPr/>
            </a:pPr>
            <a:r>
              <a:rPr lang="zh-CN" altLang="en-US" sz="1100" smtClean="0">
                <a:solidFill>
                  <a:srgbClr val="FFFFFF"/>
                </a:solidFill>
                <a:latin typeface="Calibri" panose="020F0502020204030204" pitchFamily="34" charset="0"/>
              </a:rPr>
              <a:t>外部使用字体 </a:t>
            </a:r>
            <a:r>
              <a:rPr lang="en-US" altLang="zh-CN" sz="1100" smtClean="0">
                <a:solidFill>
                  <a:srgbClr val="FFFFFF"/>
                </a:solidFill>
                <a:latin typeface="Calibri" panose="020F0502020204030204" pitchFamily="34" charset="0"/>
              </a:rPr>
              <a:t>: Arial</a:t>
            </a:r>
          </a:p>
          <a:p>
            <a:pPr algn="r">
              <a:lnSpc>
                <a:spcPct val="75000"/>
              </a:lnSpc>
              <a:spcBef>
                <a:spcPct val="20000"/>
              </a:spcBef>
              <a:defRPr/>
            </a:pPr>
            <a:endParaRPr lang="en-US" altLang="zh-CN" sz="1100" smtClean="0">
              <a:solidFill>
                <a:srgbClr val="FFFFFF"/>
              </a:solidFill>
              <a:latin typeface="Calibri" panose="020F0502020204030204" pitchFamily="34" charset="0"/>
            </a:endParaRPr>
          </a:p>
          <a:p>
            <a:pPr algn="r">
              <a:lnSpc>
                <a:spcPct val="125000"/>
              </a:lnSpc>
              <a:spcBef>
                <a:spcPct val="20000"/>
              </a:spcBef>
              <a:defRPr/>
            </a:pPr>
            <a:r>
              <a:rPr lang="zh-CN" altLang="en-US" sz="1100" smtClean="0">
                <a:solidFill>
                  <a:srgbClr val="FFFFFF"/>
                </a:solidFill>
                <a:latin typeface="Calibri" panose="020F0502020204030204" pitchFamily="34" charset="0"/>
              </a:rPr>
              <a:t>中文标题</a:t>
            </a:r>
            <a:r>
              <a:rPr lang="en-US" altLang="zh-CN" sz="1100" smtClean="0">
                <a:solidFill>
                  <a:srgbClr val="FFFFFF"/>
                </a:solidFill>
                <a:latin typeface="Calibri" panose="020F0502020204030204" pitchFamily="34" charset="0"/>
              </a:rPr>
              <a:t>:30-32pt  </a:t>
            </a:r>
            <a:endParaRPr lang="zh-CN" altLang="en-US" sz="1100" smtClean="0">
              <a:solidFill>
                <a:srgbClr val="FFFFFF"/>
              </a:solidFill>
              <a:latin typeface="Calibri" panose="020F0502020204030204" pitchFamily="34" charset="0"/>
            </a:endParaRPr>
          </a:p>
          <a:p>
            <a:pPr algn="r">
              <a:lnSpc>
                <a:spcPct val="125000"/>
              </a:lnSpc>
              <a:spcBef>
                <a:spcPct val="20000"/>
              </a:spcBef>
              <a:defRPr/>
            </a:pPr>
            <a:r>
              <a:rPr lang="zh-CN" altLang="en-US" sz="1100" smtClean="0">
                <a:solidFill>
                  <a:srgbClr val="FFFFFF"/>
                </a:solidFill>
                <a:latin typeface="Calibri" panose="020F0502020204030204" pitchFamily="34" charset="0"/>
              </a:rPr>
              <a:t>颜色</a:t>
            </a:r>
            <a:r>
              <a:rPr lang="en-US" altLang="zh-CN" sz="1100" smtClean="0">
                <a:solidFill>
                  <a:srgbClr val="FFFFFF"/>
                </a:solidFill>
                <a:latin typeface="Calibri" panose="020F0502020204030204" pitchFamily="34" charset="0"/>
              </a:rPr>
              <a:t>: R153 G0 B0</a:t>
            </a:r>
          </a:p>
          <a:p>
            <a:pPr algn="r">
              <a:lnSpc>
                <a:spcPct val="125000"/>
              </a:lnSpc>
              <a:spcBef>
                <a:spcPct val="20000"/>
              </a:spcBef>
              <a:defRPr/>
            </a:pPr>
            <a:r>
              <a:rPr lang="zh-CN" altLang="en-US" sz="1100" smtClean="0">
                <a:solidFill>
                  <a:srgbClr val="FFFFFF"/>
                </a:solidFill>
                <a:latin typeface="Calibri" panose="020F0502020204030204" pitchFamily="34" charset="0"/>
              </a:rPr>
              <a:t>字体</a:t>
            </a:r>
            <a:r>
              <a:rPr lang="en-US" altLang="zh-CN" sz="1100" smtClean="0">
                <a:solidFill>
                  <a:srgbClr val="FFFFFF"/>
                </a:solidFill>
                <a:latin typeface="Calibri" panose="020F0502020204030204" pitchFamily="34" charset="0"/>
              </a:rPr>
              <a:t>:</a:t>
            </a:r>
            <a:r>
              <a:rPr lang="zh-CN" altLang="en-US" sz="1100" smtClean="0">
                <a:solidFill>
                  <a:srgbClr val="FFFFFF"/>
                </a:solidFill>
                <a:latin typeface="Calibri" panose="020F0502020204030204" pitchFamily="34" charset="0"/>
              </a:rPr>
              <a:t>黑体</a:t>
            </a:r>
          </a:p>
          <a:p>
            <a:pPr algn="r">
              <a:lnSpc>
                <a:spcPct val="125000"/>
              </a:lnSpc>
              <a:spcBef>
                <a:spcPct val="20000"/>
              </a:spcBef>
              <a:defRPr/>
            </a:pPr>
            <a:endParaRPr lang="zh-CN" altLang="en-US" sz="1100" smtClean="0">
              <a:solidFill>
                <a:srgbClr val="FFFFFF"/>
              </a:solidFill>
              <a:latin typeface="Calibri" panose="020F0502020204030204" pitchFamily="34" charset="0"/>
            </a:endParaRPr>
          </a:p>
          <a:p>
            <a:pPr algn="r">
              <a:lnSpc>
                <a:spcPct val="125000"/>
              </a:lnSpc>
              <a:spcBef>
                <a:spcPct val="20000"/>
              </a:spcBef>
              <a:defRPr/>
            </a:pPr>
            <a:endParaRPr lang="zh-CN" altLang="en-US" sz="1100" smtClean="0">
              <a:solidFill>
                <a:srgbClr val="FFFFFF"/>
              </a:solidFill>
              <a:latin typeface="Calibri" panose="020F0502020204030204" pitchFamily="34" charset="0"/>
            </a:endParaRPr>
          </a:p>
          <a:p>
            <a:pPr algn="r">
              <a:lnSpc>
                <a:spcPct val="125000"/>
              </a:lnSpc>
              <a:spcBef>
                <a:spcPct val="20000"/>
              </a:spcBef>
              <a:defRPr/>
            </a:pPr>
            <a:endParaRPr lang="zh-CN" altLang="en-US" sz="1100" smtClean="0">
              <a:solidFill>
                <a:srgbClr val="FFFFFF"/>
              </a:solidFill>
              <a:latin typeface="Calibri" panose="020F0502020204030204" pitchFamily="34" charset="0"/>
            </a:endParaRPr>
          </a:p>
          <a:p>
            <a:pPr algn="r">
              <a:lnSpc>
                <a:spcPct val="125000"/>
              </a:lnSpc>
              <a:spcBef>
                <a:spcPct val="20000"/>
              </a:spcBef>
              <a:defRPr/>
            </a:pPr>
            <a:r>
              <a:rPr lang="zh-CN" altLang="en-US" sz="1100" smtClean="0">
                <a:solidFill>
                  <a:srgbClr val="FFFFFF"/>
                </a:solidFill>
                <a:latin typeface="Calibri" panose="020F0502020204030204" pitchFamily="34" charset="0"/>
              </a:rPr>
              <a:t>英文正文</a:t>
            </a:r>
            <a:r>
              <a:rPr lang="en-US" altLang="zh-CN" sz="1100" smtClean="0">
                <a:solidFill>
                  <a:srgbClr val="FFFFFF"/>
                </a:solidFill>
                <a:latin typeface="Calibri" panose="020F0502020204030204" pitchFamily="34" charset="0"/>
              </a:rPr>
              <a:t>:20-22pt</a:t>
            </a:r>
          </a:p>
          <a:p>
            <a:pPr algn="r">
              <a:lnSpc>
                <a:spcPct val="125000"/>
              </a:lnSpc>
              <a:spcBef>
                <a:spcPct val="20000"/>
              </a:spcBef>
              <a:defRPr/>
            </a:pPr>
            <a:r>
              <a:rPr lang="zh-CN" altLang="en-US" sz="1100" smtClean="0">
                <a:solidFill>
                  <a:srgbClr val="FFFFFF"/>
                </a:solidFill>
                <a:latin typeface="Calibri" panose="020F0502020204030204" pitchFamily="34" charset="0"/>
              </a:rPr>
              <a:t>子目录 </a:t>
            </a:r>
            <a:r>
              <a:rPr lang="en-US" altLang="zh-CN" sz="1100" smtClean="0">
                <a:solidFill>
                  <a:srgbClr val="FFFFFF"/>
                </a:solidFill>
                <a:latin typeface="Calibri" panose="020F0502020204030204" pitchFamily="34" charset="0"/>
              </a:rPr>
              <a:t>(2-5</a:t>
            </a:r>
            <a:r>
              <a:rPr lang="zh-CN" altLang="en-US" sz="1100" smtClean="0">
                <a:solidFill>
                  <a:srgbClr val="FFFFFF"/>
                </a:solidFill>
                <a:latin typeface="Calibri" panose="020F0502020204030204" pitchFamily="34" charset="0"/>
              </a:rPr>
              <a:t>级</a:t>
            </a:r>
            <a:r>
              <a:rPr lang="en-US" altLang="zh-CN" sz="1100" smtClean="0">
                <a:solidFill>
                  <a:srgbClr val="FFFFFF"/>
                </a:solidFill>
                <a:latin typeface="Calibri" panose="020F0502020204030204" pitchFamily="34" charset="0"/>
              </a:rPr>
              <a:t>) :18pt  </a:t>
            </a:r>
          </a:p>
          <a:p>
            <a:pPr algn="r">
              <a:lnSpc>
                <a:spcPct val="125000"/>
              </a:lnSpc>
              <a:spcBef>
                <a:spcPct val="20000"/>
              </a:spcBef>
              <a:defRPr/>
            </a:pPr>
            <a:r>
              <a:rPr lang="zh-CN" altLang="en-US" sz="1100" smtClean="0">
                <a:solidFill>
                  <a:srgbClr val="FFFFFF"/>
                </a:solidFill>
                <a:latin typeface="Calibri" panose="020F0502020204030204" pitchFamily="34" charset="0"/>
              </a:rPr>
              <a:t>颜色</a:t>
            </a:r>
            <a:r>
              <a:rPr lang="en-US" altLang="zh-CN" sz="1100" smtClean="0">
                <a:solidFill>
                  <a:srgbClr val="FFFFFF"/>
                </a:solidFill>
                <a:latin typeface="Calibri" panose="020F0502020204030204" pitchFamily="34" charset="0"/>
              </a:rPr>
              <a:t>:</a:t>
            </a:r>
            <a:r>
              <a:rPr lang="zh-CN" altLang="en-US" sz="1100" smtClean="0">
                <a:solidFill>
                  <a:srgbClr val="FFFFFF"/>
                </a:solidFill>
                <a:latin typeface="Calibri" panose="020F0502020204030204" pitchFamily="34" charset="0"/>
              </a:rPr>
              <a:t>黑色</a:t>
            </a:r>
          </a:p>
          <a:p>
            <a:pPr algn="r">
              <a:lnSpc>
                <a:spcPct val="125000"/>
              </a:lnSpc>
              <a:spcBef>
                <a:spcPct val="20000"/>
              </a:spcBef>
              <a:defRPr/>
            </a:pPr>
            <a:r>
              <a:rPr lang="zh-CN" altLang="en-US" sz="1100" smtClean="0">
                <a:solidFill>
                  <a:srgbClr val="FFFFFF"/>
                </a:solidFill>
                <a:latin typeface="Calibri" panose="020F0502020204030204" pitchFamily="34" charset="0"/>
              </a:rPr>
              <a:t>内部使用字体 </a:t>
            </a:r>
            <a:r>
              <a:rPr lang="en-US" altLang="zh-CN" sz="1100" smtClean="0">
                <a:solidFill>
                  <a:srgbClr val="FFFFFF"/>
                </a:solidFill>
                <a:latin typeface="Calibri" panose="020F0502020204030204" pitchFamily="34" charset="0"/>
              </a:rPr>
              <a:t>:</a:t>
            </a:r>
          </a:p>
          <a:p>
            <a:pPr algn="r">
              <a:lnSpc>
                <a:spcPct val="125000"/>
              </a:lnSpc>
              <a:spcBef>
                <a:spcPct val="20000"/>
              </a:spcBef>
              <a:defRPr/>
            </a:pPr>
            <a:r>
              <a:rPr lang="en-US" altLang="zh-CN" sz="1100" smtClean="0">
                <a:solidFill>
                  <a:srgbClr val="FFFFFF"/>
                </a:solidFill>
                <a:latin typeface="Calibri" panose="020F0502020204030204" pitchFamily="34" charset="0"/>
              </a:rPr>
              <a:t>FrutigerNext LT Regular</a:t>
            </a:r>
          </a:p>
          <a:p>
            <a:pPr algn="r">
              <a:lnSpc>
                <a:spcPct val="125000"/>
              </a:lnSpc>
              <a:spcBef>
                <a:spcPct val="20000"/>
              </a:spcBef>
              <a:defRPr/>
            </a:pPr>
            <a:r>
              <a:rPr lang="zh-CN" altLang="en-US" sz="1100" smtClean="0">
                <a:solidFill>
                  <a:srgbClr val="FFFFFF"/>
                </a:solidFill>
                <a:latin typeface="Calibri" panose="020F0502020204030204" pitchFamily="34" charset="0"/>
              </a:rPr>
              <a:t>外部使用字体 </a:t>
            </a:r>
            <a:r>
              <a:rPr lang="en-US" altLang="zh-CN" sz="1100" smtClean="0">
                <a:solidFill>
                  <a:srgbClr val="FFFFFF"/>
                </a:solidFill>
                <a:latin typeface="Calibri" panose="020F0502020204030204" pitchFamily="34" charset="0"/>
              </a:rPr>
              <a:t>: Arial</a:t>
            </a:r>
          </a:p>
          <a:p>
            <a:pPr algn="r">
              <a:lnSpc>
                <a:spcPct val="75000"/>
              </a:lnSpc>
              <a:spcBef>
                <a:spcPct val="20000"/>
              </a:spcBef>
              <a:defRPr/>
            </a:pPr>
            <a:endParaRPr lang="en-US" altLang="zh-CN" sz="1100" smtClean="0">
              <a:solidFill>
                <a:srgbClr val="FFFFFF"/>
              </a:solidFill>
              <a:latin typeface="Calibri" panose="020F0502020204030204" pitchFamily="34" charset="0"/>
            </a:endParaRPr>
          </a:p>
          <a:p>
            <a:pPr algn="r">
              <a:lnSpc>
                <a:spcPct val="125000"/>
              </a:lnSpc>
              <a:spcBef>
                <a:spcPct val="20000"/>
              </a:spcBef>
              <a:defRPr/>
            </a:pPr>
            <a:r>
              <a:rPr lang="zh-CN" altLang="en-US" sz="1100" smtClean="0">
                <a:solidFill>
                  <a:srgbClr val="FFFFFF"/>
                </a:solidFill>
                <a:latin typeface="Calibri" panose="020F0502020204030204" pitchFamily="34" charset="0"/>
              </a:rPr>
              <a:t>中文正文</a:t>
            </a:r>
            <a:r>
              <a:rPr lang="en-US" altLang="zh-CN" sz="1100" smtClean="0">
                <a:solidFill>
                  <a:srgbClr val="FFFFFF"/>
                </a:solidFill>
                <a:latin typeface="Calibri" panose="020F0502020204030204" pitchFamily="34" charset="0"/>
              </a:rPr>
              <a:t>:18-20pt</a:t>
            </a:r>
          </a:p>
          <a:p>
            <a:pPr algn="r">
              <a:lnSpc>
                <a:spcPct val="125000"/>
              </a:lnSpc>
              <a:spcBef>
                <a:spcPct val="20000"/>
              </a:spcBef>
              <a:defRPr/>
            </a:pPr>
            <a:r>
              <a:rPr lang="zh-CN" altLang="en-US" sz="1100" smtClean="0">
                <a:solidFill>
                  <a:srgbClr val="FFFFFF"/>
                </a:solidFill>
                <a:latin typeface="Calibri" panose="020F0502020204030204" pitchFamily="34" charset="0"/>
              </a:rPr>
              <a:t>子目录</a:t>
            </a:r>
            <a:r>
              <a:rPr lang="en-US" altLang="zh-CN" sz="1100" smtClean="0">
                <a:solidFill>
                  <a:srgbClr val="FFFFFF"/>
                </a:solidFill>
                <a:latin typeface="Calibri" panose="020F0502020204030204" pitchFamily="34" charset="0"/>
              </a:rPr>
              <a:t>(2-5</a:t>
            </a:r>
            <a:r>
              <a:rPr lang="zh-CN" altLang="en-US" sz="1100" smtClean="0">
                <a:solidFill>
                  <a:srgbClr val="FFFFFF"/>
                </a:solidFill>
                <a:latin typeface="Calibri" panose="020F0502020204030204" pitchFamily="34" charset="0"/>
              </a:rPr>
              <a:t>级</a:t>
            </a:r>
            <a:r>
              <a:rPr lang="en-US" altLang="zh-CN" sz="1100" smtClean="0">
                <a:solidFill>
                  <a:srgbClr val="FFFFFF"/>
                </a:solidFill>
                <a:latin typeface="Calibri" panose="020F0502020204030204" pitchFamily="34" charset="0"/>
              </a:rPr>
              <a:t>):18pt </a:t>
            </a:r>
            <a:endParaRPr lang="zh-CN" altLang="en-US" sz="1100" smtClean="0">
              <a:solidFill>
                <a:srgbClr val="FFFFFF"/>
              </a:solidFill>
              <a:latin typeface="Calibri" panose="020F0502020204030204" pitchFamily="34" charset="0"/>
            </a:endParaRPr>
          </a:p>
          <a:p>
            <a:pPr algn="r">
              <a:lnSpc>
                <a:spcPct val="125000"/>
              </a:lnSpc>
              <a:spcBef>
                <a:spcPct val="20000"/>
              </a:spcBef>
              <a:defRPr/>
            </a:pPr>
            <a:r>
              <a:rPr lang="zh-CN" altLang="en-US" sz="1100" smtClean="0">
                <a:solidFill>
                  <a:srgbClr val="FFFFFF"/>
                </a:solidFill>
                <a:latin typeface="Calibri" panose="020F0502020204030204" pitchFamily="34" charset="0"/>
              </a:rPr>
              <a:t>颜色</a:t>
            </a:r>
            <a:r>
              <a:rPr lang="en-US" altLang="zh-CN" sz="1100" smtClean="0">
                <a:solidFill>
                  <a:srgbClr val="FFFFFF"/>
                </a:solidFill>
                <a:latin typeface="Calibri" panose="020F0502020204030204" pitchFamily="34" charset="0"/>
              </a:rPr>
              <a:t>:</a:t>
            </a:r>
            <a:r>
              <a:rPr lang="zh-CN" altLang="en-US" sz="1100" smtClean="0">
                <a:solidFill>
                  <a:srgbClr val="FFFFFF"/>
                </a:solidFill>
                <a:latin typeface="Calibri" panose="020F0502020204030204" pitchFamily="34" charset="0"/>
              </a:rPr>
              <a:t>黑色</a:t>
            </a:r>
          </a:p>
          <a:p>
            <a:pPr algn="r">
              <a:lnSpc>
                <a:spcPct val="125000"/>
              </a:lnSpc>
              <a:spcBef>
                <a:spcPct val="20000"/>
              </a:spcBef>
              <a:defRPr/>
            </a:pPr>
            <a:r>
              <a:rPr lang="zh-CN" altLang="en-US" sz="1100" smtClean="0">
                <a:solidFill>
                  <a:srgbClr val="FFFFFF"/>
                </a:solidFill>
                <a:latin typeface="Calibri" panose="020F0502020204030204" pitchFamily="34" charset="0"/>
              </a:rPr>
              <a:t>字体</a:t>
            </a:r>
            <a:r>
              <a:rPr lang="en-US" altLang="zh-CN" sz="1100" smtClean="0">
                <a:solidFill>
                  <a:srgbClr val="FFFFFF"/>
                </a:solidFill>
                <a:latin typeface="Calibri" panose="020F0502020204030204" pitchFamily="34" charset="0"/>
              </a:rPr>
              <a:t>:</a:t>
            </a:r>
            <a:r>
              <a:rPr lang="zh-CN" altLang="en-US" sz="1100" smtClean="0">
                <a:solidFill>
                  <a:srgbClr val="FFFFFF"/>
                </a:solidFill>
                <a:latin typeface="Calibri" panose="020F0502020204030204" pitchFamily="34" charset="0"/>
              </a:rPr>
              <a:t>细黑体</a:t>
            </a:r>
            <a:r>
              <a:rPr lang="zh-CN" altLang="en-US" sz="1100" smtClean="0">
                <a:solidFill>
                  <a:srgbClr val="FFFFFF"/>
                </a:solidFill>
              </a:rPr>
              <a:t> </a:t>
            </a:r>
          </a:p>
        </p:txBody>
      </p:sp>
      <p:sp>
        <p:nvSpPr>
          <p:cNvPr id="2052" name="Rectangle 78"/>
          <p:cNvSpPr>
            <a:spLocks noChangeArrowheads="1"/>
          </p:cNvSpPr>
          <p:nvPr/>
        </p:nvSpPr>
        <p:spPr bwMode="auto">
          <a:xfrm>
            <a:off x="12339638" y="1341438"/>
            <a:ext cx="1589087" cy="1333500"/>
          </a:xfrm>
          <a:prstGeom prst="rect">
            <a:avLst/>
          </a:prstGeom>
          <a:noFill/>
          <a:ln w="9525">
            <a:noFill/>
            <a:miter lim="800000"/>
            <a:headEnd/>
            <a:tailEnd/>
          </a:ln>
        </p:spPr>
        <p:txBody>
          <a:bodyPr lIns="80124" tIns="40063" rIns="80124" bIns="40063">
            <a:spAutoFit/>
          </a:bodyPr>
          <a:lstStyle/>
          <a:p>
            <a:pPr>
              <a:lnSpc>
                <a:spcPct val="120000"/>
              </a:lnSpc>
              <a:spcBef>
                <a:spcPct val="20000"/>
              </a:spcBef>
              <a:defRPr/>
            </a:pPr>
            <a:r>
              <a:rPr lang="zh-CN" altLang="en-US" sz="1100">
                <a:solidFill>
                  <a:srgbClr val="FFFFFF"/>
                </a:solidFill>
                <a:latin typeface="Calibri" pitchFamily="34" charset="0"/>
              </a:rPr>
              <a:t>配色参考方案：</a:t>
            </a:r>
          </a:p>
          <a:p>
            <a:pPr>
              <a:lnSpc>
                <a:spcPct val="120000"/>
              </a:lnSpc>
              <a:spcBef>
                <a:spcPct val="20000"/>
              </a:spcBef>
              <a:defRPr/>
            </a:pPr>
            <a:r>
              <a:rPr lang="zh-CN" altLang="en-US" sz="1100">
                <a:solidFill>
                  <a:srgbClr val="FFFFFF"/>
                </a:solidFill>
                <a:latin typeface="Calibri" pitchFamily="34" charset="0"/>
              </a:rPr>
              <a:t>建议同一页面内不超过四种颜色，以下是</a:t>
            </a:r>
            <a:r>
              <a:rPr lang="en-US" altLang="zh-CN" sz="1100">
                <a:solidFill>
                  <a:srgbClr val="FFFFFF"/>
                </a:solidFill>
                <a:latin typeface="Calibri" pitchFamily="34" charset="0"/>
              </a:rPr>
              <a:t>13</a:t>
            </a:r>
            <a:r>
              <a:rPr lang="zh-CN" altLang="en-US" sz="1100">
                <a:solidFill>
                  <a:srgbClr val="FFFFFF"/>
                </a:solidFill>
                <a:latin typeface="Calibri" pitchFamily="34" charset="0"/>
              </a:rPr>
              <a:t>组配色方案，同一页面内只选择一组使用。（仅供参考）</a:t>
            </a:r>
          </a:p>
        </p:txBody>
      </p:sp>
      <p:sp>
        <p:nvSpPr>
          <p:cNvPr id="2053" name="Rectangle 79"/>
          <p:cNvSpPr>
            <a:spLocks noChangeArrowheads="1"/>
          </p:cNvSpPr>
          <p:nvPr/>
        </p:nvSpPr>
        <p:spPr bwMode="auto">
          <a:xfrm>
            <a:off x="12339638" y="7938"/>
            <a:ext cx="1493837" cy="487362"/>
          </a:xfrm>
          <a:prstGeom prst="rect">
            <a:avLst/>
          </a:prstGeom>
          <a:noFill/>
          <a:ln w="9525">
            <a:noFill/>
            <a:miter lim="800000"/>
            <a:headEnd/>
            <a:tailEnd/>
          </a:ln>
        </p:spPr>
        <p:txBody>
          <a:bodyPr lIns="80124" tIns="40063" rIns="80124" bIns="40063">
            <a:spAutoFit/>
          </a:bodyPr>
          <a:lstStyle/>
          <a:p>
            <a:pPr eaLnBrk="1" hangingPunct="1">
              <a:lnSpc>
                <a:spcPct val="120000"/>
              </a:lnSpc>
              <a:spcBef>
                <a:spcPct val="20000"/>
              </a:spcBef>
              <a:defRPr/>
            </a:pPr>
            <a:r>
              <a:rPr lang="zh-CN" altLang="en-US" sz="1100">
                <a:solidFill>
                  <a:srgbClr val="FFFFFF"/>
                </a:solidFill>
                <a:latin typeface="Calibri" pitchFamily="34" charset="0"/>
              </a:rPr>
              <a:t>客户或者合作伙伴的标志放在右上角</a:t>
            </a:r>
            <a:r>
              <a:rPr lang="en-US" altLang="zh-CN" sz="1100">
                <a:solidFill>
                  <a:srgbClr val="FFFFFF"/>
                </a:solidFill>
                <a:latin typeface="Calibri" pitchFamily="34" charset="0"/>
              </a:rPr>
              <a:t>.</a:t>
            </a:r>
            <a:endParaRPr lang="zh-CN" altLang="en-US" sz="1100">
              <a:solidFill>
                <a:srgbClr val="FFFFFF"/>
              </a:solidFill>
              <a:latin typeface="Calibri" pitchFamily="34" charset="0"/>
            </a:endParaRPr>
          </a:p>
        </p:txBody>
      </p:sp>
      <p:grpSp>
        <p:nvGrpSpPr>
          <p:cNvPr id="2054" name="Group 148"/>
          <p:cNvGrpSpPr>
            <a:grpSpLocks/>
          </p:cNvGrpSpPr>
          <p:nvPr/>
        </p:nvGrpSpPr>
        <p:grpSpPr bwMode="auto">
          <a:xfrm>
            <a:off x="12436475" y="3513138"/>
            <a:ext cx="1225550" cy="3224212"/>
            <a:chOff x="5839" y="2251"/>
            <a:chExt cx="579" cy="2031"/>
          </a:xfrm>
        </p:grpSpPr>
        <p:sp>
          <p:nvSpPr>
            <p:cNvPr id="2058" name="Rectangle 149"/>
            <p:cNvSpPr>
              <a:spLocks noChangeArrowheads="1"/>
            </p:cNvSpPr>
            <p:nvPr userDrawn="1"/>
          </p:nvSpPr>
          <p:spPr bwMode="auto">
            <a:xfrm>
              <a:off x="5839" y="3149"/>
              <a:ext cx="579" cy="233"/>
            </a:xfrm>
            <a:prstGeom prst="rect">
              <a:avLst/>
            </a:prstGeom>
            <a:solidFill>
              <a:srgbClr val="FFFFFF"/>
            </a:solidFill>
            <a:ln w="9525" algn="ctr">
              <a:noFill/>
              <a:miter lim="800000"/>
              <a:headEnd/>
              <a:tailEnd/>
            </a:ln>
          </p:spPr>
          <p:txBody>
            <a:bodyPr lIns="91425" tIns="45712" rIns="91425" bIns="45712" anchor="ctr">
              <a:spAutoFit/>
            </a:bodyPr>
            <a:lstStyle/>
            <a:p>
              <a:pPr eaLnBrk="1" hangingPunct="1">
                <a:defRPr/>
              </a:pPr>
              <a:endParaRPr lang="zh-CN" altLang="en-US">
                <a:solidFill>
                  <a:srgbClr val="000000"/>
                </a:solidFill>
                <a:latin typeface="Calibri" pitchFamily="34" charset="0"/>
              </a:endParaRPr>
            </a:p>
          </p:txBody>
        </p:sp>
        <p:grpSp>
          <p:nvGrpSpPr>
            <p:cNvPr id="2059" name="Group 150"/>
            <p:cNvGrpSpPr>
              <a:grpSpLocks/>
            </p:cNvGrpSpPr>
            <p:nvPr userDrawn="1"/>
          </p:nvGrpSpPr>
          <p:grpSpPr bwMode="auto">
            <a:xfrm>
              <a:off x="5893" y="2387"/>
              <a:ext cx="466" cy="115"/>
              <a:chOff x="5893" y="2387"/>
              <a:chExt cx="466" cy="115"/>
            </a:xfrm>
          </p:grpSpPr>
          <p:sp>
            <p:nvSpPr>
              <p:cNvPr id="2120" name="Rectangle 151"/>
              <p:cNvSpPr>
                <a:spLocks noChangeArrowheads="1"/>
              </p:cNvSpPr>
              <p:nvPr userDrawn="1"/>
            </p:nvSpPr>
            <p:spPr bwMode="auto">
              <a:xfrm flipV="1">
                <a:off x="6010" y="2387"/>
                <a:ext cx="116" cy="115"/>
              </a:xfrm>
              <a:prstGeom prst="rect">
                <a:avLst/>
              </a:prstGeom>
              <a:solidFill>
                <a:srgbClr val="FFCC66"/>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121" name="Rectangle 152"/>
              <p:cNvSpPr>
                <a:spLocks noChangeArrowheads="1"/>
              </p:cNvSpPr>
              <p:nvPr userDrawn="1"/>
            </p:nvSpPr>
            <p:spPr bwMode="auto">
              <a:xfrm flipV="1">
                <a:off x="6126" y="2387"/>
                <a:ext cx="115" cy="115"/>
              </a:xfrm>
              <a:prstGeom prst="rect">
                <a:avLst/>
              </a:prstGeom>
              <a:solidFill>
                <a:srgbClr val="FF9900"/>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122" name="Rectangle 153"/>
              <p:cNvSpPr>
                <a:spLocks noChangeArrowheads="1"/>
              </p:cNvSpPr>
              <p:nvPr userDrawn="1"/>
            </p:nvSpPr>
            <p:spPr bwMode="auto">
              <a:xfrm flipV="1">
                <a:off x="6242" y="2387"/>
                <a:ext cx="117" cy="115"/>
              </a:xfrm>
              <a:prstGeom prst="rect">
                <a:avLst/>
              </a:prstGeom>
              <a:solidFill>
                <a:srgbClr val="99660A"/>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123" name="Rectangle 154"/>
              <p:cNvSpPr>
                <a:spLocks noChangeArrowheads="1"/>
              </p:cNvSpPr>
              <p:nvPr userDrawn="1"/>
            </p:nvSpPr>
            <p:spPr bwMode="auto">
              <a:xfrm flipV="1">
                <a:off x="5893" y="2387"/>
                <a:ext cx="117" cy="115"/>
              </a:xfrm>
              <a:prstGeom prst="rect">
                <a:avLst/>
              </a:prstGeom>
              <a:solidFill>
                <a:srgbClr val="FFCC99"/>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grpSp>
        <p:grpSp>
          <p:nvGrpSpPr>
            <p:cNvPr id="2060" name="Group 155"/>
            <p:cNvGrpSpPr>
              <a:grpSpLocks/>
            </p:cNvGrpSpPr>
            <p:nvPr userDrawn="1"/>
          </p:nvGrpSpPr>
          <p:grpSpPr bwMode="auto">
            <a:xfrm>
              <a:off x="5893" y="2523"/>
              <a:ext cx="466" cy="115"/>
              <a:chOff x="5893" y="2523"/>
              <a:chExt cx="466" cy="115"/>
            </a:xfrm>
          </p:grpSpPr>
          <p:sp>
            <p:nvSpPr>
              <p:cNvPr id="2116" name="Rectangle 156"/>
              <p:cNvSpPr>
                <a:spLocks noChangeArrowheads="1"/>
              </p:cNvSpPr>
              <p:nvPr userDrawn="1"/>
            </p:nvSpPr>
            <p:spPr bwMode="auto">
              <a:xfrm flipV="1">
                <a:off x="6010" y="2523"/>
                <a:ext cx="116" cy="115"/>
              </a:xfrm>
              <a:prstGeom prst="rect">
                <a:avLst/>
              </a:prstGeom>
              <a:solidFill>
                <a:srgbClr val="99CCFF"/>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117" name="Rectangle 157"/>
              <p:cNvSpPr>
                <a:spLocks noChangeArrowheads="1"/>
              </p:cNvSpPr>
              <p:nvPr userDrawn="1"/>
            </p:nvSpPr>
            <p:spPr bwMode="auto">
              <a:xfrm flipV="1">
                <a:off x="6126" y="2523"/>
                <a:ext cx="115" cy="115"/>
              </a:xfrm>
              <a:prstGeom prst="rect">
                <a:avLst/>
              </a:prstGeom>
              <a:solidFill>
                <a:srgbClr val="99CCCC"/>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118" name="Rectangle 158"/>
              <p:cNvSpPr>
                <a:spLocks noChangeArrowheads="1"/>
              </p:cNvSpPr>
              <p:nvPr userDrawn="1"/>
            </p:nvSpPr>
            <p:spPr bwMode="auto">
              <a:xfrm flipV="1">
                <a:off x="6242" y="2523"/>
                <a:ext cx="117" cy="115"/>
              </a:xfrm>
              <a:prstGeom prst="rect">
                <a:avLst/>
              </a:prstGeom>
              <a:solidFill>
                <a:srgbClr val="009999"/>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119" name="Rectangle 159"/>
              <p:cNvSpPr>
                <a:spLocks noChangeArrowheads="1"/>
              </p:cNvSpPr>
              <p:nvPr userDrawn="1"/>
            </p:nvSpPr>
            <p:spPr bwMode="auto">
              <a:xfrm flipV="1">
                <a:off x="5893" y="2523"/>
                <a:ext cx="117" cy="115"/>
              </a:xfrm>
              <a:prstGeom prst="rect">
                <a:avLst/>
              </a:prstGeom>
              <a:solidFill>
                <a:srgbClr val="CCCCFF"/>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grpSp>
        <p:grpSp>
          <p:nvGrpSpPr>
            <p:cNvPr id="2061" name="Group 160"/>
            <p:cNvGrpSpPr>
              <a:grpSpLocks/>
            </p:cNvGrpSpPr>
            <p:nvPr userDrawn="1"/>
          </p:nvGrpSpPr>
          <p:grpSpPr bwMode="auto">
            <a:xfrm>
              <a:off x="5893" y="2659"/>
              <a:ext cx="466" cy="115"/>
              <a:chOff x="5893" y="2659"/>
              <a:chExt cx="466" cy="115"/>
            </a:xfrm>
          </p:grpSpPr>
          <p:sp>
            <p:nvSpPr>
              <p:cNvPr id="2112" name="Rectangle 161"/>
              <p:cNvSpPr>
                <a:spLocks noChangeArrowheads="1"/>
              </p:cNvSpPr>
              <p:nvPr userDrawn="1"/>
            </p:nvSpPr>
            <p:spPr bwMode="auto">
              <a:xfrm flipV="1">
                <a:off x="6010" y="2659"/>
                <a:ext cx="116" cy="115"/>
              </a:xfrm>
              <a:prstGeom prst="rect">
                <a:avLst/>
              </a:prstGeom>
              <a:solidFill>
                <a:srgbClr val="99CCCC"/>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113" name="Rectangle 162"/>
              <p:cNvSpPr>
                <a:spLocks noChangeArrowheads="1"/>
              </p:cNvSpPr>
              <p:nvPr userDrawn="1"/>
            </p:nvSpPr>
            <p:spPr bwMode="auto">
              <a:xfrm flipV="1">
                <a:off x="6126" y="2659"/>
                <a:ext cx="115" cy="115"/>
              </a:xfrm>
              <a:prstGeom prst="rect">
                <a:avLst/>
              </a:prstGeom>
              <a:solidFill>
                <a:srgbClr val="0099CC"/>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114" name="Rectangle 163"/>
              <p:cNvSpPr>
                <a:spLocks noChangeArrowheads="1"/>
              </p:cNvSpPr>
              <p:nvPr userDrawn="1"/>
            </p:nvSpPr>
            <p:spPr bwMode="auto">
              <a:xfrm flipV="1">
                <a:off x="6242" y="2659"/>
                <a:ext cx="117" cy="115"/>
              </a:xfrm>
              <a:prstGeom prst="rect">
                <a:avLst/>
              </a:prstGeom>
              <a:solidFill>
                <a:srgbClr val="006699"/>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115" name="Rectangle 164"/>
              <p:cNvSpPr>
                <a:spLocks noChangeArrowheads="1"/>
              </p:cNvSpPr>
              <p:nvPr userDrawn="1"/>
            </p:nvSpPr>
            <p:spPr bwMode="auto">
              <a:xfrm flipV="1">
                <a:off x="5893" y="2659"/>
                <a:ext cx="117" cy="115"/>
              </a:xfrm>
              <a:prstGeom prst="rect">
                <a:avLst/>
              </a:prstGeom>
              <a:solidFill>
                <a:srgbClr val="CCFF99"/>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grpSp>
        <p:grpSp>
          <p:nvGrpSpPr>
            <p:cNvPr id="2062" name="Group 165"/>
            <p:cNvGrpSpPr>
              <a:grpSpLocks/>
            </p:cNvGrpSpPr>
            <p:nvPr userDrawn="1"/>
          </p:nvGrpSpPr>
          <p:grpSpPr bwMode="auto">
            <a:xfrm>
              <a:off x="5893" y="2251"/>
              <a:ext cx="466" cy="119"/>
              <a:chOff x="5893" y="2251"/>
              <a:chExt cx="466" cy="119"/>
            </a:xfrm>
          </p:grpSpPr>
          <p:sp>
            <p:nvSpPr>
              <p:cNvPr id="2108" name="Rectangle 166"/>
              <p:cNvSpPr>
                <a:spLocks noChangeArrowheads="1"/>
              </p:cNvSpPr>
              <p:nvPr userDrawn="1"/>
            </p:nvSpPr>
            <p:spPr bwMode="auto">
              <a:xfrm flipV="1">
                <a:off x="6126" y="2251"/>
                <a:ext cx="115" cy="119"/>
              </a:xfrm>
              <a:prstGeom prst="rect">
                <a:avLst/>
              </a:prstGeom>
              <a:solidFill>
                <a:srgbClr val="FF9900"/>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109" name="Rectangle 167"/>
              <p:cNvSpPr>
                <a:spLocks noChangeArrowheads="1"/>
              </p:cNvSpPr>
              <p:nvPr userDrawn="1"/>
            </p:nvSpPr>
            <p:spPr bwMode="auto">
              <a:xfrm flipV="1">
                <a:off x="6242" y="2251"/>
                <a:ext cx="117" cy="119"/>
              </a:xfrm>
              <a:prstGeom prst="rect">
                <a:avLst/>
              </a:prstGeom>
              <a:solidFill>
                <a:srgbClr val="CCCCCC"/>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110" name="Rectangle 168"/>
              <p:cNvSpPr>
                <a:spLocks noChangeArrowheads="1"/>
              </p:cNvSpPr>
              <p:nvPr userDrawn="1"/>
            </p:nvSpPr>
            <p:spPr bwMode="auto">
              <a:xfrm flipV="1">
                <a:off x="5893" y="2251"/>
                <a:ext cx="117" cy="119"/>
              </a:xfrm>
              <a:prstGeom prst="rect">
                <a:avLst/>
              </a:prstGeom>
              <a:solidFill>
                <a:srgbClr val="99CCFF"/>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111" name="Rectangle 169"/>
              <p:cNvSpPr>
                <a:spLocks noChangeArrowheads="1"/>
              </p:cNvSpPr>
              <p:nvPr userDrawn="1"/>
            </p:nvSpPr>
            <p:spPr bwMode="auto">
              <a:xfrm flipV="1">
                <a:off x="6010" y="2251"/>
                <a:ext cx="116" cy="119"/>
              </a:xfrm>
              <a:prstGeom prst="rect">
                <a:avLst/>
              </a:prstGeom>
              <a:solidFill>
                <a:srgbClr val="669900"/>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grpSp>
        <p:grpSp>
          <p:nvGrpSpPr>
            <p:cNvPr id="2063" name="Group 170"/>
            <p:cNvGrpSpPr>
              <a:grpSpLocks/>
            </p:cNvGrpSpPr>
            <p:nvPr userDrawn="1"/>
          </p:nvGrpSpPr>
          <p:grpSpPr bwMode="auto">
            <a:xfrm>
              <a:off x="5893" y="2886"/>
              <a:ext cx="466" cy="115"/>
              <a:chOff x="5893" y="2886"/>
              <a:chExt cx="466" cy="115"/>
            </a:xfrm>
          </p:grpSpPr>
          <p:sp>
            <p:nvSpPr>
              <p:cNvPr id="2104" name="Rectangle 171"/>
              <p:cNvSpPr>
                <a:spLocks noChangeArrowheads="1"/>
              </p:cNvSpPr>
              <p:nvPr userDrawn="1"/>
            </p:nvSpPr>
            <p:spPr bwMode="auto">
              <a:xfrm flipV="1">
                <a:off x="6010" y="2886"/>
                <a:ext cx="116" cy="115"/>
              </a:xfrm>
              <a:prstGeom prst="rect">
                <a:avLst/>
              </a:prstGeom>
              <a:solidFill>
                <a:srgbClr val="FF9900"/>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105" name="Rectangle 172"/>
              <p:cNvSpPr>
                <a:spLocks noChangeArrowheads="1"/>
              </p:cNvSpPr>
              <p:nvPr userDrawn="1"/>
            </p:nvSpPr>
            <p:spPr bwMode="auto">
              <a:xfrm flipV="1">
                <a:off x="6126" y="2886"/>
                <a:ext cx="115" cy="115"/>
              </a:xfrm>
              <a:prstGeom prst="rect">
                <a:avLst/>
              </a:prstGeom>
              <a:solidFill>
                <a:srgbClr val="FFCC99"/>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106" name="Rectangle 173"/>
              <p:cNvSpPr>
                <a:spLocks noChangeArrowheads="1"/>
              </p:cNvSpPr>
              <p:nvPr userDrawn="1"/>
            </p:nvSpPr>
            <p:spPr bwMode="auto">
              <a:xfrm flipV="1">
                <a:off x="6242" y="2886"/>
                <a:ext cx="117" cy="115"/>
              </a:xfrm>
              <a:prstGeom prst="rect">
                <a:avLst/>
              </a:prstGeom>
              <a:solidFill>
                <a:srgbClr val="FFCC66"/>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107" name="Rectangle 174"/>
              <p:cNvSpPr>
                <a:spLocks noChangeArrowheads="1"/>
              </p:cNvSpPr>
              <p:nvPr userDrawn="1"/>
            </p:nvSpPr>
            <p:spPr bwMode="auto">
              <a:xfrm flipV="1">
                <a:off x="5893" y="2886"/>
                <a:ext cx="117" cy="115"/>
              </a:xfrm>
              <a:prstGeom prst="rect">
                <a:avLst/>
              </a:prstGeom>
              <a:solidFill>
                <a:srgbClr val="000000"/>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grpSp>
        <p:grpSp>
          <p:nvGrpSpPr>
            <p:cNvPr id="2064" name="Group 175"/>
            <p:cNvGrpSpPr>
              <a:grpSpLocks/>
            </p:cNvGrpSpPr>
            <p:nvPr userDrawn="1"/>
          </p:nvGrpSpPr>
          <p:grpSpPr bwMode="auto">
            <a:xfrm>
              <a:off x="5893" y="3022"/>
              <a:ext cx="466" cy="115"/>
              <a:chOff x="5893" y="3022"/>
              <a:chExt cx="466" cy="115"/>
            </a:xfrm>
          </p:grpSpPr>
          <p:sp>
            <p:nvSpPr>
              <p:cNvPr id="2100" name="Rectangle 176"/>
              <p:cNvSpPr>
                <a:spLocks noChangeArrowheads="1"/>
              </p:cNvSpPr>
              <p:nvPr userDrawn="1"/>
            </p:nvSpPr>
            <p:spPr bwMode="auto">
              <a:xfrm flipV="1">
                <a:off x="6010" y="3022"/>
                <a:ext cx="116" cy="115"/>
              </a:xfrm>
              <a:prstGeom prst="rect">
                <a:avLst/>
              </a:prstGeom>
              <a:solidFill>
                <a:srgbClr val="006699"/>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101" name="Rectangle 177"/>
              <p:cNvSpPr>
                <a:spLocks noChangeArrowheads="1"/>
              </p:cNvSpPr>
              <p:nvPr userDrawn="1"/>
            </p:nvSpPr>
            <p:spPr bwMode="auto">
              <a:xfrm flipV="1">
                <a:off x="6126" y="3022"/>
                <a:ext cx="115" cy="115"/>
              </a:xfrm>
              <a:prstGeom prst="rect">
                <a:avLst/>
              </a:prstGeom>
              <a:solidFill>
                <a:srgbClr val="99CCFF"/>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102" name="Rectangle 178"/>
              <p:cNvSpPr>
                <a:spLocks noChangeArrowheads="1"/>
              </p:cNvSpPr>
              <p:nvPr userDrawn="1"/>
            </p:nvSpPr>
            <p:spPr bwMode="auto">
              <a:xfrm flipV="1">
                <a:off x="6242" y="3022"/>
                <a:ext cx="117" cy="115"/>
              </a:xfrm>
              <a:prstGeom prst="rect">
                <a:avLst/>
              </a:prstGeom>
              <a:solidFill>
                <a:srgbClr val="CCCCFF"/>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103" name="Rectangle 179"/>
              <p:cNvSpPr>
                <a:spLocks noChangeArrowheads="1"/>
              </p:cNvSpPr>
              <p:nvPr userDrawn="1"/>
            </p:nvSpPr>
            <p:spPr bwMode="auto">
              <a:xfrm flipV="1">
                <a:off x="5893" y="3022"/>
                <a:ext cx="117" cy="115"/>
              </a:xfrm>
              <a:prstGeom prst="rect">
                <a:avLst/>
              </a:prstGeom>
              <a:solidFill>
                <a:srgbClr val="990000"/>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grpSp>
        <p:grpSp>
          <p:nvGrpSpPr>
            <p:cNvPr id="2065" name="Group 180"/>
            <p:cNvGrpSpPr>
              <a:grpSpLocks/>
            </p:cNvGrpSpPr>
            <p:nvPr userDrawn="1"/>
          </p:nvGrpSpPr>
          <p:grpSpPr bwMode="auto">
            <a:xfrm>
              <a:off x="5893" y="3158"/>
              <a:ext cx="466" cy="115"/>
              <a:chOff x="5893" y="3158"/>
              <a:chExt cx="466" cy="115"/>
            </a:xfrm>
          </p:grpSpPr>
          <p:sp>
            <p:nvSpPr>
              <p:cNvPr id="2096" name="Rectangle 181"/>
              <p:cNvSpPr>
                <a:spLocks noChangeArrowheads="1"/>
              </p:cNvSpPr>
              <p:nvPr userDrawn="1"/>
            </p:nvSpPr>
            <p:spPr bwMode="auto">
              <a:xfrm flipV="1">
                <a:off x="6010" y="3158"/>
                <a:ext cx="116" cy="115"/>
              </a:xfrm>
              <a:prstGeom prst="rect">
                <a:avLst/>
              </a:prstGeom>
              <a:solidFill>
                <a:srgbClr val="009999"/>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097" name="Rectangle 182"/>
              <p:cNvSpPr>
                <a:spLocks noChangeArrowheads="1"/>
              </p:cNvSpPr>
              <p:nvPr userDrawn="1"/>
            </p:nvSpPr>
            <p:spPr bwMode="auto">
              <a:xfrm flipV="1">
                <a:off x="6126" y="3158"/>
                <a:ext cx="115" cy="115"/>
              </a:xfrm>
              <a:prstGeom prst="rect">
                <a:avLst/>
              </a:prstGeom>
              <a:solidFill>
                <a:srgbClr val="CCFF99"/>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098" name="Rectangle 183"/>
              <p:cNvSpPr>
                <a:spLocks noChangeArrowheads="1"/>
              </p:cNvSpPr>
              <p:nvPr userDrawn="1"/>
            </p:nvSpPr>
            <p:spPr bwMode="auto">
              <a:xfrm flipV="1">
                <a:off x="6242" y="3158"/>
                <a:ext cx="117" cy="115"/>
              </a:xfrm>
              <a:prstGeom prst="rect">
                <a:avLst/>
              </a:prstGeom>
              <a:solidFill>
                <a:srgbClr val="99CCCC"/>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099" name="Rectangle 184"/>
              <p:cNvSpPr>
                <a:spLocks noChangeArrowheads="1"/>
              </p:cNvSpPr>
              <p:nvPr userDrawn="1"/>
            </p:nvSpPr>
            <p:spPr bwMode="auto">
              <a:xfrm flipV="1">
                <a:off x="5893" y="3158"/>
                <a:ext cx="117" cy="115"/>
              </a:xfrm>
              <a:prstGeom prst="rect">
                <a:avLst/>
              </a:prstGeom>
              <a:solidFill>
                <a:srgbClr val="990000"/>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grpSp>
        <p:grpSp>
          <p:nvGrpSpPr>
            <p:cNvPr id="2066" name="Group 185"/>
            <p:cNvGrpSpPr>
              <a:grpSpLocks/>
            </p:cNvGrpSpPr>
            <p:nvPr userDrawn="1"/>
          </p:nvGrpSpPr>
          <p:grpSpPr bwMode="auto">
            <a:xfrm>
              <a:off x="5893" y="3385"/>
              <a:ext cx="466" cy="115"/>
              <a:chOff x="5893" y="3385"/>
              <a:chExt cx="466" cy="115"/>
            </a:xfrm>
          </p:grpSpPr>
          <p:sp>
            <p:nvSpPr>
              <p:cNvPr id="2092" name="Rectangle 186"/>
              <p:cNvSpPr>
                <a:spLocks noChangeArrowheads="1"/>
              </p:cNvSpPr>
              <p:nvPr userDrawn="1"/>
            </p:nvSpPr>
            <p:spPr bwMode="auto">
              <a:xfrm flipV="1">
                <a:off x="6010" y="3385"/>
                <a:ext cx="116" cy="115"/>
              </a:xfrm>
              <a:prstGeom prst="rect">
                <a:avLst/>
              </a:prstGeom>
              <a:solidFill>
                <a:srgbClr val="FF9900"/>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093" name="Rectangle 187"/>
              <p:cNvSpPr>
                <a:spLocks noChangeArrowheads="1"/>
              </p:cNvSpPr>
              <p:nvPr userDrawn="1"/>
            </p:nvSpPr>
            <p:spPr bwMode="auto">
              <a:xfrm flipV="1">
                <a:off x="6126" y="3385"/>
                <a:ext cx="115" cy="115"/>
              </a:xfrm>
              <a:prstGeom prst="rect">
                <a:avLst/>
              </a:prstGeom>
              <a:solidFill>
                <a:srgbClr val="FFCC99"/>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094" name="Rectangle 188"/>
              <p:cNvSpPr>
                <a:spLocks noChangeArrowheads="1"/>
              </p:cNvSpPr>
              <p:nvPr userDrawn="1"/>
            </p:nvSpPr>
            <p:spPr bwMode="auto">
              <a:xfrm flipV="1">
                <a:off x="6242" y="3385"/>
                <a:ext cx="117" cy="115"/>
              </a:xfrm>
              <a:prstGeom prst="rect">
                <a:avLst/>
              </a:prstGeom>
              <a:solidFill>
                <a:srgbClr val="FFCC66"/>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095" name="Rectangle 189"/>
              <p:cNvSpPr>
                <a:spLocks noChangeArrowheads="1"/>
              </p:cNvSpPr>
              <p:nvPr userDrawn="1"/>
            </p:nvSpPr>
            <p:spPr bwMode="auto">
              <a:xfrm flipV="1">
                <a:off x="5893" y="3385"/>
                <a:ext cx="117" cy="115"/>
              </a:xfrm>
              <a:prstGeom prst="rect">
                <a:avLst/>
              </a:prstGeom>
              <a:solidFill>
                <a:srgbClr val="000000"/>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grpSp>
        <p:grpSp>
          <p:nvGrpSpPr>
            <p:cNvPr id="2067" name="Group 190"/>
            <p:cNvGrpSpPr>
              <a:grpSpLocks/>
            </p:cNvGrpSpPr>
            <p:nvPr userDrawn="1"/>
          </p:nvGrpSpPr>
          <p:grpSpPr bwMode="auto">
            <a:xfrm>
              <a:off x="5893" y="3521"/>
              <a:ext cx="466" cy="115"/>
              <a:chOff x="5893" y="3521"/>
              <a:chExt cx="466" cy="115"/>
            </a:xfrm>
          </p:grpSpPr>
          <p:sp>
            <p:nvSpPr>
              <p:cNvPr id="2088" name="Rectangle 191"/>
              <p:cNvSpPr>
                <a:spLocks noChangeArrowheads="1"/>
              </p:cNvSpPr>
              <p:nvPr userDrawn="1"/>
            </p:nvSpPr>
            <p:spPr bwMode="auto">
              <a:xfrm flipV="1">
                <a:off x="6010" y="3521"/>
                <a:ext cx="116" cy="115"/>
              </a:xfrm>
              <a:prstGeom prst="rect">
                <a:avLst/>
              </a:prstGeom>
              <a:solidFill>
                <a:srgbClr val="006699"/>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089" name="Rectangle 192"/>
              <p:cNvSpPr>
                <a:spLocks noChangeArrowheads="1"/>
              </p:cNvSpPr>
              <p:nvPr userDrawn="1"/>
            </p:nvSpPr>
            <p:spPr bwMode="auto">
              <a:xfrm flipV="1">
                <a:off x="6126" y="3521"/>
                <a:ext cx="115" cy="115"/>
              </a:xfrm>
              <a:prstGeom prst="rect">
                <a:avLst/>
              </a:prstGeom>
              <a:solidFill>
                <a:srgbClr val="99CCFF"/>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090" name="Rectangle 193"/>
              <p:cNvSpPr>
                <a:spLocks noChangeArrowheads="1"/>
              </p:cNvSpPr>
              <p:nvPr userDrawn="1"/>
            </p:nvSpPr>
            <p:spPr bwMode="auto">
              <a:xfrm flipV="1">
                <a:off x="6242" y="3521"/>
                <a:ext cx="117" cy="115"/>
              </a:xfrm>
              <a:prstGeom prst="rect">
                <a:avLst/>
              </a:prstGeom>
              <a:solidFill>
                <a:srgbClr val="CCCCFF"/>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091" name="Rectangle 194"/>
              <p:cNvSpPr>
                <a:spLocks noChangeArrowheads="1"/>
              </p:cNvSpPr>
              <p:nvPr userDrawn="1"/>
            </p:nvSpPr>
            <p:spPr bwMode="auto">
              <a:xfrm flipV="1">
                <a:off x="5893" y="3521"/>
                <a:ext cx="117" cy="115"/>
              </a:xfrm>
              <a:prstGeom prst="rect">
                <a:avLst/>
              </a:prstGeom>
              <a:solidFill>
                <a:srgbClr val="000000"/>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grpSp>
        <p:grpSp>
          <p:nvGrpSpPr>
            <p:cNvPr id="2068" name="Group 195"/>
            <p:cNvGrpSpPr>
              <a:grpSpLocks/>
            </p:cNvGrpSpPr>
            <p:nvPr userDrawn="1"/>
          </p:nvGrpSpPr>
          <p:grpSpPr bwMode="auto">
            <a:xfrm>
              <a:off x="5893" y="3657"/>
              <a:ext cx="466" cy="115"/>
              <a:chOff x="5893" y="3657"/>
              <a:chExt cx="466" cy="115"/>
            </a:xfrm>
          </p:grpSpPr>
          <p:sp>
            <p:nvSpPr>
              <p:cNvPr id="2084" name="Rectangle 196"/>
              <p:cNvSpPr>
                <a:spLocks noChangeArrowheads="1"/>
              </p:cNvSpPr>
              <p:nvPr userDrawn="1"/>
            </p:nvSpPr>
            <p:spPr bwMode="auto">
              <a:xfrm flipV="1">
                <a:off x="6010" y="3657"/>
                <a:ext cx="116" cy="115"/>
              </a:xfrm>
              <a:prstGeom prst="rect">
                <a:avLst/>
              </a:prstGeom>
              <a:solidFill>
                <a:srgbClr val="009999"/>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085" name="Rectangle 197"/>
              <p:cNvSpPr>
                <a:spLocks noChangeArrowheads="1"/>
              </p:cNvSpPr>
              <p:nvPr userDrawn="1"/>
            </p:nvSpPr>
            <p:spPr bwMode="auto">
              <a:xfrm flipV="1">
                <a:off x="6126" y="3657"/>
                <a:ext cx="115" cy="115"/>
              </a:xfrm>
              <a:prstGeom prst="rect">
                <a:avLst/>
              </a:prstGeom>
              <a:solidFill>
                <a:srgbClr val="CCFF99"/>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086" name="Rectangle 198"/>
              <p:cNvSpPr>
                <a:spLocks noChangeArrowheads="1"/>
              </p:cNvSpPr>
              <p:nvPr userDrawn="1"/>
            </p:nvSpPr>
            <p:spPr bwMode="auto">
              <a:xfrm flipV="1">
                <a:off x="6242" y="3657"/>
                <a:ext cx="117" cy="115"/>
              </a:xfrm>
              <a:prstGeom prst="rect">
                <a:avLst/>
              </a:prstGeom>
              <a:solidFill>
                <a:srgbClr val="99CCCC"/>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087" name="Rectangle 199"/>
              <p:cNvSpPr>
                <a:spLocks noChangeArrowheads="1"/>
              </p:cNvSpPr>
              <p:nvPr userDrawn="1"/>
            </p:nvSpPr>
            <p:spPr bwMode="auto">
              <a:xfrm flipV="1">
                <a:off x="5893" y="3657"/>
                <a:ext cx="117" cy="115"/>
              </a:xfrm>
              <a:prstGeom prst="rect">
                <a:avLst/>
              </a:prstGeom>
              <a:solidFill>
                <a:srgbClr val="000000"/>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grpSp>
        <p:grpSp>
          <p:nvGrpSpPr>
            <p:cNvPr id="2069" name="Group 200"/>
            <p:cNvGrpSpPr>
              <a:grpSpLocks/>
            </p:cNvGrpSpPr>
            <p:nvPr userDrawn="1"/>
          </p:nvGrpSpPr>
          <p:grpSpPr bwMode="auto">
            <a:xfrm>
              <a:off x="5893" y="3884"/>
              <a:ext cx="466" cy="115"/>
              <a:chOff x="5893" y="3884"/>
              <a:chExt cx="466" cy="115"/>
            </a:xfrm>
          </p:grpSpPr>
          <p:sp>
            <p:nvSpPr>
              <p:cNvPr id="2080" name="Rectangle 201"/>
              <p:cNvSpPr>
                <a:spLocks noChangeArrowheads="1"/>
              </p:cNvSpPr>
              <p:nvPr userDrawn="1"/>
            </p:nvSpPr>
            <p:spPr bwMode="auto">
              <a:xfrm flipV="1">
                <a:off x="6010" y="3884"/>
                <a:ext cx="116" cy="115"/>
              </a:xfrm>
              <a:prstGeom prst="rect">
                <a:avLst/>
              </a:prstGeom>
              <a:solidFill>
                <a:srgbClr val="FF9900"/>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081" name="Rectangle 202"/>
              <p:cNvSpPr>
                <a:spLocks noChangeArrowheads="1"/>
              </p:cNvSpPr>
              <p:nvPr userDrawn="1"/>
            </p:nvSpPr>
            <p:spPr bwMode="auto">
              <a:xfrm flipV="1">
                <a:off x="6126" y="3884"/>
                <a:ext cx="115" cy="115"/>
              </a:xfrm>
              <a:prstGeom prst="rect">
                <a:avLst/>
              </a:prstGeom>
              <a:solidFill>
                <a:srgbClr val="FFCC99"/>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082" name="Rectangle 203"/>
              <p:cNvSpPr>
                <a:spLocks noChangeArrowheads="1"/>
              </p:cNvSpPr>
              <p:nvPr userDrawn="1"/>
            </p:nvSpPr>
            <p:spPr bwMode="auto">
              <a:xfrm flipV="1">
                <a:off x="6242" y="3884"/>
                <a:ext cx="117" cy="115"/>
              </a:xfrm>
              <a:prstGeom prst="rect">
                <a:avLst/>
              </a:prstGeom>
              <a:solidFill>
                <a:srgbClr val="FFCC66"/>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083" name="Rectangle 204"/>
              <p:cNvSpPr>
                <a:spLocks noChangeArrowheads="1"/>
              </p:cNvSpPr>
              <p:nvPr userDrawn="1"/>
            </p:nvSpPr>
            <p:spPr bwMode="auto">
              <a:xfrm flipV="1">
                <a:off x="5893" y="3884"/>
                <a:ext cx="117" cy="115"/>
              </a:xfrm>
              <a:prstGeom prst="rect">
                <a:avLst/>
              </a:prstGeom>
              <a:solidFill>
                <a:srgbClr val="808080"/>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grpSp>
        <p:grpSp>
          <p:nvGrpSpPr>
            <p:cNvPr id="2070" name="Group 205"/>
            <p:cNvGrpSpPr>
              <a:grpSpLocks/>
            </p:cNvGrpSpPr>
            <p:nvPr userDrawn="1"/>
          </p:nvGrpSpPr>
          <p:grpSpPr bwMode="auto">
            <a:xfrm>
              <a:off x="5893" y="4026"/>
              <a:ext cx="466" cy="115"/>
              <a:chOff x="5893" y="4026"/>
              <a:chExt cx="466" cy="115"/>
            </a:xfrm>
          </p:grpSpPr>
          <p:sp>
            <p:nvSpPr>
              <p:cNvPr id="2076" name="Rectangle 206"/>
              <p:cNvSpPr>
                <a:spLocks noChangeArrowheads="1"/>
              </p:cNvSpPr>
              <p:nvPr userDrawn="1"/>
            </p:nvSpPr>
            <p:spPr bwMode="auto">
              <a:xfrm flipV="1">
                <a:off x="6010" y="4026"/>
                <a:ext cx="116" cy="115"/>
              </a:xfrm>
              <a:prstGeom prst="rect">
                <a:avLst/>
              </a:prstGeom>
              <a:solidFill>
                <a:srgbClr val="006699"/>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077" name="Rectangle 207"/>
              <p:cNvSpPr>
                <a:spLocks noChangeArrowheads="1"/>
              </p:cNvSpPr>
              <p:nvPr userDrawn="1"/>
            </p:nvSpPr>
            <p:spPr bwMode="auto">
              <a:xfrm flipV="1">
                <a:off x="6126" y="4026"/>
                <a:ext cx="115" cy="115"/>
              </a:xfrm>
              <a:prstGeom prst="rect">
                <a:avLst/>
              </a:prstGeom>
              <a:solidFill>
                <a:srgbClr val="99CCFF"/>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078" name="Rectangle 208"/>
              <p:cNvSpPr>
                <a:spLocks noChangeArrowheads="1"/>
              </p:cNvSpPr>
              <p:nvPr userDrawn="1"/>
            </p:nvSpPr>
            <p:spPr bwMode="auto">
              <a:xfrm flipV="1">
                <a:off x="6242" y="4026"/>
                <a:ext cx="117" cy="115"/>
              </a:xfrm>
              <a:prstGeom prst="rect">
                <a:avLst/>
              </a:prstGeom>
              <a:solidFill>
                <a:srgbClr val="CCCCFF"/>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079" name="Rectangle 209"/>
              <p:cNvSpPr>
                <a:spLocks noChangeArrowheads="1"/>
              </p:cNvSpPr>
              <p:nvPr userDrawn="1"/>
            </p:nvSpPr>
            <p:spPr bwMode="auto">
              <a:xfrm flipV="1">
                <a:off x="5893" y="4026"/>
                <a:ext cx="117" cy="115"/>
              </a:xfrm>
              <a:prstGeom prst="rect">
                <a:avLst/>
              </a:prstGeom>
              <a:solidFill>
                <a:srgbClr val="808080"/>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grpSp>
        <p:grpSp>
          <p:nvGrpSpPr>
            <p:cNvPr id="2071" name="Group 210"/>
            <p:cNvGrpSpPr>
              <a:grpSpLocks/>
            </p:cNvGrpSpPr>
            <p:nvPr userDrawn="1"/>
          </p:nvGrpSpPr>
          <p:grpSpPr bwMode="auto">
            <a:xfrm>
              <a:off x="5893" y="4167"/>
              <a:ext cx="466" cy="115"/>
              <a:chOff x="5893" y="4167"/>
              <a:chExt cx="466" cy="115"/>
            </a:xfrm>
          </p:grpSpPr>
          <p:sp>
            <p:nvSpPr>
              <p:cNvPr id="2072" name="Rectangle 211"/>
              <p:cNvSpPr>
                <a:spLocks noChangeArrowheads="1"/>
              </p:cNvSpPr>
              <p:nvPr userDrawn="1"/>
            </p:nvSpPr>
            <p:spPr bwMode="auto">
              <a:xfrm flipV="1">
                <a:off x="6010" y="4167"/>
                <a:ext cx="116" cy="115"/>
              </a:xfrm>
              <a:prstGeom prst="rect">
                <a:avLst/>
              </a:prstGeom>
              <a:solidFill>
                <a:srgbClr val="009999"/>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073" name="Rectangle 212"/>
              <p:cNvSpPr>
                <a:spLocks noChangeArrowheads="1"/>
              </p:cNvSpPr>
              <p:nvPr userDrawn="1"/>
            </p:nvSpPr>
            <p:spPr bwMode="auto">
              <a:xfrm flipV="1">
                <a:off x="6126" y="4167"/>
                <a:ext cx="115" cy="115"/>
              </a:xfrm>
              <a:prstGeom prst="rect">
                <a:avLst/>
              </a:prstGeom>
              <a:solidFill>
                <a:srgbClr val="333399"/>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074" name="Rectangle 213"/>
              <p:cNvSpPr>
                <a:spLocks noChangeArrowheads="1"/>
              </p:cNvSpPr>
              <p:nvPr userDrawn="1"/>
            </p:nvSpPr>
            <p:spPr bwMode="auto">
              <a:xfrm flipV="1">
                <a:off x="6242" y="4167"/>
                <a:ext cx="117" cy="115"/>
              </a:xfrm>
              <a:prstGeom prst="rect">
                <a:avLst/>
              </a:prstGeom>
              <a:solidFill>
                <a:srgbClr val="BBE0E3"/>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sp>
            <p:nvSpPr>
              <p:cNvPr id="2075" name="Rectangle 214"/>
              <p:cNvSpPr>
                <a:spLocks noChangeArrowheads="1"/>
              </p:cNvSpPr>
              <p:nvPr userDrawn="1"/>
            </p:nvSpPr>
            <p:spPr bwMode="auto">
              <a:xfrm flipV="1">
                <a:off x="5893" y="4167"/>
                <a:ext cx="117" cy="115"/>
              </a:xfrm>
              <a:prstGeom prst="rect">
                <a:avLst/>
              </a:prstGeom>
              <a:solidFill>
                <a:srgbClr val="808080"/>
              </a:solidFill>
              <a:ln w="9525">
                <a:noFill/>
                <a:miter lim="800000"/>
                <a:headEnd/>
                <a:tailEnd/>
              </a:ln>
            </p:spPr>
            <p:txBody>
              <a:bodyPr wrap="none" anchor="ctr"/>
              <a:lstStyle/>
              <a:p>
                <a:pPr eaLnBrk="1" hangingPunct="1">
                  <a:defRPr/>
                </a:pPr>
                <a:endParaRPr lang="zh-CN" altLang="en-US">
                  <a:solidFill>
                    <a:srgbClr val="000000"/>
                  </a:solidFill>
                  <a:latin typeface="Calibri" pitchFamily="34" charset="0"/>
                </a:endParaRPr>
              </a:p>
            </p:txBody>
          </p:sp>
        </p:grpSp>
      </p:grpSp>
      <p:sp>
        <p:nvSpPr>
          <p:cNvPr id="147" name="Text Box 7"/>
          <p:cNvSpPr txBox="1">
            <a:spLocks noChangeArrowheads="1"/>
          </p:cNvSpPr>
          <p:nvPr/>
        </p:nvSpPr>
        <p:spPr bwMode="auto">
          <a:xfrm>
            <a:off x="4694238" y="2668588"/>
            <a:ext cx="2806700" cy="762000"/>
          </a:xfrm>
          <a:prstGeom prst="rect">
            <a:avLst/>
          </a:prstGeom>
          <a:noFill/>
          <a:ln>
            <a:noFill/>
          </a:ln>
          <a:extLst/>
        </p:spPr>
        <p:txBody>
          <a:bodyPr wrap="none" lIns="83448" tIns="41724" rIns="83448" bIns="41724">
            <a:spAutoFit/>
          </a:bodyPr>
          <a:lstStyle>
            <a:lvl1pPr defTabSz="835025" eaLnBrk="0" hangingPunct="0">
              <a:defRPr>
                <a:solidFill>
                  <a:schemeClr val="tx1"/>
                </a:solidFill>
                <a:latin typeface="Calibri" pitchFamily="34" charset="0"/>
                <a:ea typeface="宋体" pitchFamily="2" charset="-122"/>
              </a:defRPr>
            </a:lvl1pPr>
            <a:lvl2pPr marL="742950" indent="-285750" defTabSz="835025" eaLnBrk="0" hangingPunct="0">
              <a:defRPr>
                <a:solidFill>
                  <a:schemeClr val="tx1"/>
                </a:solidFill>
                <a:latin typeface="Calibri" pitchFamily="34" charset="0"/>
                <a:ea typeface="宋体" pitchFamily="2" charset="-122"/>
              </a:defRPr>
            </a:lvl2pPr>
            <a:lvl3pPr marL="1143000" indent="-228600" defTabSz="835025" eaLnBrk="0" hangingPunct="0">
              <a:defRPr>
                <a:solidFill>
                  <a:schemeClr val="tx1"/>
                </a:solidFill>
                <a:latin typeface="Calibri" pitchFamily="34" charset="0"/>
                <a:ea typeface="宋体" pitchFamily="2" charset="-122"/>
              </a:defRPr>
            </a:lvl3pPr>
            <a:lvl4pPr marL="1600200" indent="-228600" defTabSz="835025" eaLnBrk="0" hangingPunct="0">
              <a:defRPr>
                <a:solidFill>
                  <a:schemeClr val="tx1"/>
                </a:solidFill>
                <a:latin typeface="Calibri" pitchFamily="34" charset="0"/>
                <a:ea typeface="宋体" pitchFamily="2" charset="-122"/>
              </a:defRPr>
            </a:lvl4pPr>
            <a:lvl5pPr marL="2057400" indent="-228600" defTabSz="835025" eaLnBrk="0" hangingPunct="0">
              <a:defRPr>
                <a:solidFill>
                  <a:schemeClr val="tx1"/>
                </a:solidFill>
                <a:latin typeface="Calibri" pitchFamily="34" charset="0"/>
                <a:ea typeface="宋体" pitchFamily="2"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pitchFamily="2" charset="-122"/>
              </a:defRPr>
            </a:lvl9pPr>
          </a:lstStyle>
          <a:p>
            <a:pPr algn="ctr">
              <a:defRPr/>
            </a:pPr>
            <a:r>
              <a:rPr lang="en-US" altLang="zh-CN" sz="4400" dirty="0" smtClean="0">
                <a:solidFill>
                  <a:srgbClr val="990000"/>
                </a:solidFill>
                <a:latin typeface="FrutigerNext LT Medium"/>
                <a:ea typeface="MS PGothic" pitchFamily="34" charset="-128"/>
              </a:rPr>
              <a:t>Thank you</a:t>
            </a:r>
          </a:p>
        </p:txBody>
      </p:sp>
      <p:sp>
        <p:nvSpPr>
          <p:cNvPr id="2056" name="Text Box 8"/>
          <p:cNvSpPr txBox="1">
            <a:spLocks noChangeArrowheads="1"/>
          </p:cNvSpPr>
          <p:nvPr/>
        </p:nvSpPr>
        <p:spPr bwMode="auto">
          <a:xfrm>
            <a:off x="4687888" y="3430588"/>
            <a:ext cx="2819400" cy="484187"/>
          </a:xfrm>
          <a:prstGeom prst="rect">
            <a:avLst/>
          </a:prstGeom>
          <a:noFill/>
          <a:ln>
            <a:noFill/>
          </a:ln>
          <a:extLst/>
        </p:spPr>
        <p:txBody>
          <a:bodyPr wrap="none" lIns="83448" tIns="41724" rIns="83448" bIns="41724">
            <a:spAutoFit/>
          </a:bodyPr>
          <a:lstStyle>
            <a:lvl1pPr defTabSz="835025">
              <a:defRPr>
                <a:solidFill>
                  <a:schemeClr val="tx1"/>
                </a:solidFill>
                <a:latin typeface="Arial" panose="020B0604020202020204" pitchFamily="34" charset="0"/>
                <a:ea typeface="宋体" panose="02010600030101010101" pitchFamily="2" charset="-122"/>
              </a:defRPr>
            </a:lvl1pPr>
            <a:lvl2pPr defTabSz="835025">
              <a:defRPr>
                <a:solidFill>
                  <a:schemeClr val="tx1"/>
                </a:solidFill>
                <a:latin typeface="Arial" panose="020B0604020202020204" pitchFamily="34" charset="0"/>
                <a:ea typeface="宋体" panose="02010600030101010101" pitchFamily="2" charset="-122"/>
              </a:defRPr>
            </a:lvl2pPr>
            <a:lvl3pPr defTabSz="835025">
              <a:defRPr>
                <a:solidFill>
                  <a:schemeClr val="tx1"/>
                </a:solidFill>
                <a:latin typeface="Arial" panose="020B0604020202020204" pitchFamily="34" charset="0"/>
                <a:ea typeface="宋体" panose="02010600030101010101" pitchFamily="2" charset="-122"/>
              </a:defRPr>
            </a:lvl3pPr>
            <a:lvl4pPr defTabSz="835025">
              <a:defRPr>
                <a:solidFill>
                  <a:schemeClr val="tx1"/>
                </a:solidFill>
                <a:latin typeface="Arial" panose="020B0604020202020204" pitchFamily="34" charset="0"/>
                <a:ea typeface="宋体" panose="02010600030101010101" pitchFamily="2" charset="-122"/>
              </a:defRPr>
            </a:lvl4pPr>
            <a:lvl5pPr defTabSz="835025">
              <a:defRPr>
                <a:solidFill>
                  <a:schemeClr val="tx1"/>
                </a:solidFill>
                <a:latin typeface="Arial" panose="020B0604020202020204" pitchFamily="34" charset="0"/>
                <a:ea typeface="宋体" panose="02010600030101010101" pitchFamily="2" charset="-122"/>
              </a:defRPr>
            </a:lvl5pPr>
            <a:lvl6pPr marL="2276475" indent="1588" defTabSz="8350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350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350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350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2600" smtClean="0">
                <a:solidFill>
                  <a:srgbClr val="666666"/>
                </a:solidFill>
                <a:latin typeface="FrutigerNext LT Medium" pitchFamily="34" charset="0"/>
                <a:ea typeface="MS PGothic" panose="020B0600070205080204" pitchFamily="34" charset="-128"/>
              </a:rPr>
              <a:t>www.huawei.com</a:t>
            </a:r>
            <a:endParaRPr lang="en-US" altLang="zh-CN" sz="2600" smtClean="0">
              <a:solidFill>
                <a:srgbClr val="990000"/>
              </a:solidFill>
              <a:latin typeface="FrutigerNext LT Medium" pitchFamily="34" charset="0"/>
              <a:ea typeface="MS PGothic" panose="020B0600070205080204" pitchFamily="34" charset="-128"/>
            </a:endParaRPr>
          </a:p>
        </p:txBody>
      </p:sp>
      <p:sp>
        <p:nvSpPr>
          <p:cNvPr id="149" name="TextBox 148"/>
          <p:cNvSpPr txBox="1"/>
          <p:nvPr/>
        </p:nvSpPr>
        <p:spPr>
          <a:xfrm>
            <a:off x="876300" y="4438650"/>
            <a:ext cx="10442575" cy="1130300"/>
          </a:xfrm>
          <a:prstGeom prst="rect">
            <a:avLst/>
          </a:prstGeom>
          <a:noFill/>
        </p:spPr>
        <p:txBody>
          <a:bodyPr>
            <a:spAutoFit/>
          </a:bodyPr>
          <a:lstStyle/>
          <a:p>
            <a:pPr algn="just" eaLnBrk="1" hangingPunct="1">
              <a:defRPr/>
            </a:pPr>
            <a:r>
              <a:rPr lang="en-US" altLang="zh-CN" sz="1350" b="1" dirty="0">
                <a:solidFill>
                  <a:srgbClr val="000000"/>
                </a:solidFill>
                <a:latin typeface="FrutigerNext LT Regular" pitchFamily="34" charset="0"/>
                <a:ea typeface="宋体" charset="-122"/>
              </a:rPr>
              <a:t>Copyright©2011 Huawei Technologies Co., Ltd. All Rights Reserved.</a:t>
            </a:r>
            <a:endParaRPr lang="zh-CN" altLang="zh-CN" sz="1350" dirty="0">
              <a:solidFill>
                <a:srgbClr val="000000"/>
              </a:solidFill>
              <a:latin typeface="FrutigerNext LT Regular" pitchFamily="34" charset="0"/>
              <a:ea typeface="宋体" charset="-122"/>
            </a:endParaRPr>
          </a:p>
          <a:p>
            <a:pPr algn="just" eaLnBrk="1" hangingPunct="1">
              <a:defRPr/>
            </a:pPr>
            <a:r>
              <a:rPr lang="en-US" altLang="zh-CN" sz="1350" dirty="0">
                <a:solidFill>
                  <a:srgbClr val="000000"/>
                </a:solidFill>
                <a:latin typeface="FrutigerNext LT Regular" pitchFamily="34" charset="0"/>
                <a:ea typeface="宋体" charset="-122"/>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350" dirty="0">
              <a:solidFill>
                <a:srgbClr val="000000"/>
              </a:solidFill>
              <a:latin typeface="FrutigerNext LT Regular" pitchFamily="34" charset="0"/>
              <a:ea typeface="宋体" charset="-122"/>
            </a:endParaRPr>
          </a:p>
        </p:txBody>
      </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mj-lt"/>
          <a:ea typeface="+mj-ea"/>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华文细黑" pitchFamily="2"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Font typeface="FrutigerNext LT Medium" panose="020B0603040504020204" pitchFamily="34" charset="0"/>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431800" y="44450"/>
            <a:ext cx="10755313"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ctr" anchorCtr="0" compatLnSpc="1">
            <a:prstTxWarp prst="textNoShape">
              <a:avLst/>
            </a:prstTxWarp>
          </a:bodyPr>
          <a:lstStyle/>
          <a:p>
            <a:pPr lvl="0"/>
            <a:r>
              <a:rPr lang="zh-CN" altLang="en-US" smtClean="0"/>
              <a:t>单击此处编辑母版标题样式</a:t>
            </a:r>
          </a:p>
        </p:txBody>
      </p:sp>
      <p:sp>
        <p:nvSpPr>
          <p:cNvPr id="3075" name="Rectangle 3"/>
          <p:cNvSpPr>
            <a:spLocks noGrp="1" noChangeArrowheads="1"/>
          </p:cNvSpPr>
          <p:nvPr>
            <p:ph type="body" idx="1"/>
          </p:nvPr>
        </p:nvSpPr>
        <p:spPr bwMode="auto">
          <a:xfrm>
            <a:off x="527050" y="1052513"/>
            <a:ext cx="10755313"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grpSp>
        <p:nvGrpSpPr>
          <p:cNvPr id="3076" name="Group 4"/>
          <p:cNvGrpSpPr>
            <a:grpSpLocks/>
          </p:cNvGrpSpPr>
          <p:nvPr/>
        </p:nvGrpSpPr>
        <p:grpSpPr bwMode="auto">
          <a:xfrm>
            <a:off x="0" y="6289675"/>
            <a:ext cx="12195175" cy="571500"/>
            <a:chOff x="0" y="4489"/>
            <a:chExt cx="6336" cy="408"/>
          </a:xfrm>
        </p:grpSpPr>
        <p:pic>
          <p:nvPicPr>
            <p:cNvPr id="3079" name="Picture 5" descr="7"/>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0" y="4489"/>
              <a:ext cx="6336"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0" name="Text Box 6"/>
            <p:cNvSpPr txBox="1">
              <a:spLocks noChangeArrowheads="1"/>
            </p:cNvSpPr>
            <p:nvPr userDrawn="1"/>
          </p:nvSpPr>
          <p:spPr bwMode="auto">
            <a:xfrm>
              <a:off x="129" y="4614"/>
              <a:ext cx="1481" cy="203"/>
            </a:xfrm>
            <a:prstGeom prst="rect">
              <a:avLst/>
            </a:prstGeom>
            <a:noFill/>
            <a:ln>
              <a:noFill/>
            </a:ln>
            <a:extLst/>
          </p:spPr>
          <p:txBody>
            <a:bodyPr wrap="none" lIns="81907" tIns="40956" rIns="81907" bIns="40956">
              <a:spAutoFit/>
            </a:bodyPr>
            <a:lstStyle>
              <a:lvl1pPr defTabSz="817563">
                <a:defRPr>
                  <a:solidFill>
                    <a:schemeClr val="tx1"/>
                  </a:solidFill>
                  <a:latin typeface="Arial" panose="020B0604020202020204" pitchFamily="34" charset="0"/>
                  <a:ea typeface="宋体" panose="02010600030101010101" pitchFamily="2" charset="-122"/>
                </a:defRPr>
              </a:lvl1pPr>
              <a:lvl2pPr defTabSz="817563">
                <a:defRPr>
                  <a:solidFill>
                    <a:schemeClr val="tx1"/>
                  </a:solidFill>
                  <a:latin typeface="Arial" panose="020B0604020202020204" pitchFamily="34" charset="0"/>
                  <a:ea typeface="宋体" panose="02010600030101010101" pitchFamily="2" charset="-122"/>
                </a:defRPr>
              </a:lvl2pPr>
              <a:lvl3pPr defTabSz="817563">
                <a:defRPr>
                  <a:solidFill>
                    <a:schemeClr val="tx1"/>
                  </a:solidFill>
                  <a:latin typeface="Arial" panose="020B0604020202020204" pitchFamily="34" charset="0"/>
                  <a:ea typeface="宋体" panose="02010600030101010101" pitchFamily="2" charset="-122"/>
                </a:defRPr>
              </a:lvl3pPr>
              <a:lvl4pPr defTabSz="817563">
                <a:defRPr>
                  <a:solidFill>
                    <a:schemeClr val="tx1"/>
                  </a:solidFill>
                  <a:latin typeface="Arial" panose="020B0604020202020204" pitchFamily="34" charset="0"/>
                  <a:ea typeface="宋体" panose="02010600030101010101" pitchFamily="2" charset="-122"/>
                </a:defRPr>
              </a:lvl4pPr>
              <a:lvl5pPr defTabSz="817563">
                <a:defRPr>
                  <a:solidFill>
                    <a:schemeClr val="tx1"/>
                  </a:solidFill>
                  <a:latin typeface="Arial" panose="020B0604020202020204" pitchFamily="34" charset="0"/>
                  <a:ea typeface="宋体" panose="02010600030101010101" pitchFamily="2" charset="-122"/>
                </a:defRPr>
              </a:lvl5pPr>
              <a:lvl6pPr marL="22764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300" smtClean="0">
                  <a:solidFill>
                    <a:srgbClr val="000000"/>
                  </a:solidFill>
                  <a:latin typeface="FrutigerNext LT Bold" panose="020B0803040504020204" pitchFamily="34" charset="0"/>
                  <a:ea typeface="MS PGothic" panose="020B0600070205080204" pitchFamily="34" charset="-128"/>
                </a:rPr>
                <a:t>HUAWEI TECHNOLOGIES Co., Ltd.</a:t>
              </a:r>
              <a:endParaRPr lang="en-US" altLang="zh-CN" sz="2200" smtClean="0">
                <a:solidFill>
                  <a:srgbClr val="000000"/>
                </a:solidFill>
                <a:ea typeface="MS PGothic" panose="020B0600070205080204" pitchFamily="34" charset="-128"/>
              </a:endParaRPr>
            </a:p>
          </p:txBody>
        </p:sp>
        <p:pic>
          <p:nvPicPr>
            <p:cNvPr id="3081" name="Picture 7" descr="8"/>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5204" y="4580"/>
              <a:ext cx="908"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2" name="Rectangle 8"/>
            <p:cNvSpPr>
              <a:spLocks noChangeArrowheads="1"/>
            </p:cNvSpPr>
            <p:nvPr userDrawn="1"/>
          </p:nvSpPr>
          <p:spPr bwMode="auto">
            <a:xfrm>
              <a:off x="3326" y="4614"/>
              <a:ext cx="934" cy="203"/>
            </a:xfrm>
            <a:prstGeom prst="rect">
              <a:avLst/>
            </a:prstGeom>
            <a:noFill/>
            <a:ln>
              <a:noFill/>
            </a:ln>
            <a:extLst/>
          </p:spPr>
          <p:txBody>
            <a:bodyPr wrap="none" lIns="81899" tIns="40950" rIns="81899" bIns="40950">
              <a:spAutoFit/>
            </a:bodyPr>
            <a:lstStyle>
              <a:lvl1pPr defTabSz="817563">
                <a:defRPr>
                  <a:solidFill>
                    <a:schemeClr val="tx1"/>
                  </a:solidFill>
                  <a:latin typeface="Arial" panose="020B0604020202020204" pitchFamily="34" charset="0"/>
                  <a:ea typeface="宋体" panose="02010600030101010101" pitchFamily="2" charset="-122"/>
                </a:defRPr>
              </a:lvl1pPr>
              <a:lvl2pPr defTabSz="817563">
                <a:defRPr>
                  <a:solidFill>
                    <a:schemeClr val="tx1"/>
                  </a:solidFill>
                  <a:latin typeface="Arial" panose="020B0604020202020204" pitchFamily="34" charset="0"/>
                  <a:ea typeface="宋体" panose="02010600030101010101" pitchFamily="2" charset="-122"/>
                </a:defRPr>
              </a:lvl2pPr>
              <a:lvl3pPr defTabSz="817563">
                <a:defRPr>
                  <a:solidFill>
                    <a:schemeClr val="tx1"/>
                  </a:solidFill>
                  <a:latin typeface="Arial" panose="020B0604020202020204" pitchFamily="34" charset="0"/>
                  <a:ea typeface="宋体" panose="02010600030101010101" pitchFamily="2" charset="-122"/>
                </a:defRPr>
              </a:lvl3pPr>
              <a:lvl4pPr defTabSz="817563">
                <a:defRPr>
                  <a:solidFill>
                    <a:schemeClr val="tx1"/>
                  </a:solidFill>
                  <a:latin typeface="Arial" panose="020B0604020202020204" pitchFamily="34" charset="0"/>
                  <a:ea typeface="宋体" panose="02010600030101010101" pitchFamily="2" charset="-122"/>
                </a:defRPr>
              </a:lvl4pPr>
              <a:lvl5pPr defTabSz="817563">
                <a:defRPr>
                  <a:solidFill>
                    <a:schemeClr val="tx1"/>
                  </a:solidFill>
                  <a:latin typeface="Arial" panose="020B0604020202020204" pitchFamily="34" charset="0"/>
                  <a:ea typeface="宋体" panose="02010600030101010101" pitchFamily="2" charset="-122"/>
                </a:defRPr>
              </a:lvl5pPr>
              <a:lvl6pPr marL="22764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300" smtClean="0">
                  <a:solidFill>
                    <a:srgbClr val="000000"/>
                  </a:solidFill>
                  <a:latin typeface="FrutigerNext LT Bold" panose="020B0803040504020204" pitchFamily="34" charset="0"/>
                  <a:ea typeface="MS PGothic" panose="020B0600070205080204" pitchFamily="34" charset="-128"/>
                </a:rPr>
                <a:t>HUAWEI Confidential </a:t>
              </a:r>
            </a:p>
          </p:txBody>
        </p:sp>
      </p:grpSp>
      <p:sp>
        <p:nvSpPr>
          <p:cNvPr id="3077" name="Line 9"/>
          <p:cNvSpPr>
            <a:spLocks noChangeShapeType="1"/>
          </p:cNvSpPr>
          <p:nvPr/>
        </p:nvSpPr>
        <p:spPr bwMode="auto">
          <a:xfrm>
            <a:off x="125413" y="692150"/>
            <a:ext cx="11944350" cy="0"/>
          </a:xfrm>
          <a:prstGeom prst="line">
            <a:avLst/>
          </a:prstGeom>
          <a:noFill/>
          <a:ln w="38100">
            <a:solidFill>
              <a:srgbClr val="990000"/>
            </a:solidFill>
            <a:round/>
            <a:headEnd/>
            <a:tailEnd/>
          </a:ln>
        </p:spPr>
        <p:txBody>
          <a:bodyPr lIns="91237" tIns="45619" rIns="91237" bIns="45619"/>
          <a:lstStyle/>
          <a:p>
            <a:pPr>
              <a:defRPr/>
            </a:pPr>
            <a:endParaRPr lang="zh-CN" altLang="en-US"/>
          </a:p>
        </p:txBody>
      </p:sp>
      <p:sp>
        <p:nvSpPr>
          <p:cNvPr id="43018" name="Rectangle 10"/>
          <p:cNvSpPr>
            <a:spLocks noGrp="1" noChangeArrowheads="1"/>
          </p:cNvSpPr>
          <p:nvPr>
            <p:ph type="dt" sz="half" idx="2"/>
          </p:nvPr>
        </p:nvSpPr>
        <p:spPr bwMode="auto">
          <a:xfrm>
            <a:off x="4657725" y="6257925"/>
            <a:ext cx="1628775" cy="60166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100">
                <a:solidFill>
                  <a:srgbClr val="000000"/>
                </a:solidFill>
                <a:latin typeface="FrutigerNext LT Medium" panose="020B0603040504020204" pitchFamily="34" charset="0"/>
                <a:ea typeface="MS PGothic" panose="020B0600070205080204" pitchFamily="34" charset="-128"/>
              </a:defRPr>
            </a:lvl1pPr>
          </a:lstStyle>
          <a:p>
            <a:endParaRPr lang="de-DE" altLang="zh-CN"/>
          </a:p>
          <a:p>
            <a:r>
              <a:rPr lang="de-DE" altLang="zh-CN"/>
              <a:t>Page </a:t>
            </a:r>
            <a:fld id="{A844494A-F837-4C47-9C9E-1C80DD8327CE}" type="slidenum">
              <a:rPr lang="de-DE" altLang="zh-CN"/>
              <a:pPr/>
              <a:t>‹#›</a:t>
            </a:fld>
            <a:endParaRPr lang="en-GB" altLang="zh-CN"/>
          </a:p>
        </p:txBody>
      </p:sp>
    </p:spTree>
  </p:cSld>
  <p:clrMap bg1="lt1" tx1="dk1" bg2="lt2" tx2="dk2" accent1="accent1" accent2="accent2" accent3="accent3" accent4="accent4" accent5="accent5" accent6="accent6" hlink="hlink" folHlink="folHlink"/>
  <p:sldLayoutIdLst>
    <p:sldLayoutId id="2147530928" r:id="rId1"/>
    <p:sldLayoutId id="2147530890" r:id="rId2"/>
    <p:sldLayoutId id="2147530891" r:id="rId3"/>
    <p:sldLayoutId id="2147530892" r:id="rId4"/>
    <p:sldLayoutId id="2147530893" r:id="rId5"/>
    <p:sldLayoutId id="2147530894" r:id="rId6"/>
    <p:sldLayoutId id="2147530895" r:id="rId7"/>
  </p:sldLayoutIdLst>
  <p:hf sldNum="0" hdr="0" ftr="0"/>
  <p:txStyles>
    <p:titleStyle>
      <a:lvl1pPr algn="l" defTabSz="776288" rtl="0" eaLnBrk="0" fontAlgn="base" hangingPunct="0">
        <a:spcBef>
          <a:spcPct val="0"/>
        </a:spcBef>
        <a:spcAft>
          <a:spcPct val="0"/>
        </a:spcAft>
        <a:defRPr sz="3000" b="1">
          <a:solidFill>
            <a:srgbClr val="990000"/>
          </a:solidFill>
          <a:latin typeface="+mj-lt"/>
          <a:ea typeface="+mj-ea"/>
          <a:cs typeface="+mj-cs"/>
        </a:defRPr>
      </a:lvl1pPr>
      <a:lvl2pPr algn="l" defTabSz="776288" rtl="0" eaLnBrk="0" fontAlgn="base" hangingPunct="0">
        <a:spcBef>
          <a:spcPct val="0"/>
        </a:spcBef>
        <a:spcAft>
          <a:spcPct val="0"/>
        </a:spcAft>
        <a:defRPr sz="3000" b="1">
          <a:solidFill>
            <a:srgbClr val="990000"/>
          </a:solidFill>
          <a:latin typeface="Arial" pitchFamily="34" charset="0"/>
          <a:ea typeface="宋体" pitchFamily="2" charset="-122"/>
        </a:defRPr>
      </a:lvl2pPr>
      <a:lvl3pPr algn="l" defTabSz="776288" rtl="0" eaLnBrk="0" fontAlgn="base" hangingPunct="0">
        <a:spcBef>
          <a:spcPct val="0"/>
        </a:spcBef>
        <a:spcAft>
          <a:spcPct val="0"/>
        </a:spcAft>
        <a:defRPr sz="3000" b="1">
          <a:solidFill>
            <a:srgbClr val="990000"/>
          </a:solidFill>
          <a:latin typeface="Arial" pitchFamily="34" charset="0"/>
          <a:ea typeface="宋体" pitchFamily="2" charset="-122"/>
        </a:defRPr>
      </a:lvl3pPr>
      <a:lvl4pPr algn="l" defTabSz="776288" rtl="0" eaLnBrk="0" fontAlgn="base" hangingPunct="0">
        <a:spcBef>
          <a:spcPct val="0"/>
        </a:spcBef>
        <a:spcAft>
          <a:spcPct val="0"/>
        </a:spcAft>
        <a:defRPr sz="3000" b="1">
          <a:solidFill>
            <a:srgbClr val="990000"/>
          </a:solidFill>
          <a:latin typeface="Arial" pitchFamily="34" charset="0"/>
          <a:ea typeface="宋体" pitchFamily="2" charset="-122"/>
        </a:defRPr>
      </a:lvl4pPr>
      <a:lvl5pPr algn="l" defTabSz="776288" rtl="0" eaLnBrk="0" fontAlgn="base" hangingPunct="0">
        <a:spcBef>
          <a:spcPct val="0"/>
        </a:spcBef>
        <a:spcAft>
          <a:spcPct val="0"/>
        </a:spcAft>
        <a:defRPr sz="3000" b="1">
          <a:solidFill>
            <a:srgbClr val="990000"/>
          </a:solidFill>
          <a:latin typeface="Arial" pitchFamily="34" charset="0"/>
          <a:ea typeface="宋体" pitchFamily="2" charset="-122"/>
        </a:defRPr>
      </a:lvl5pPr>
      <a:lvl6pPr marL="456205" algn="l" defTabSz="782521" rtl="0" fontAlgn="base">
        <a:spcBef>
          <a:spcPct val="0"/>
        </a:spcBef>
        <a:spcAft>
          <a:spcPct val="0"/>
        </a:spcAft>
        <a:defRPr sz="3000" b="1">
          <a:solidFill>
            <a:srgbClr val="990000"/>
          </a:solidFill>
          <a:latin typeface="Arial" pitchFamily="34" charset="0"/>
          <a:ea typeface="宋体" pitchFamily="2" charset="-122"/>
        </a:defRPr>
      </a:lvl6pPr>
      <a:lvl7pPr marL="912409" algn="l" defTabSz="782521" rtl="0" fontAlgn="base">
        <a:spcBef>
          <a:spcPct val="0"/>
        </a:spcBef>
        <a:spcAft>
          <a:spcPct val="0"/>
        </a:spcAft>
        <a:defRPr sz="3000" b="1">
          <a:solidFill>
            <a:srgbClr val="990000"/>
          </a:solidFill>
          <a:latin typeface="Arial" pitchFamily="34" charset="0"/>
          <a:ea typeface="宋体" pitchFamily="2" charset="-122"/>
        </a:defRPr>
      </a:lvl7pPr>
      <a:lvl8pPr marL="1368618" algn="l" defTabSz="782521" rtl="0" fontAlgn="base">
        <a:spcBef>
          <a:spcPct val="0"/>
        </a:spcBef>
        <a:spcAft>
          <a:spcPct val="0"/>
        </a:spcAft>
        <a:defRPr sz="3000" b="1">
          <a:solidFill>
            <a:srgbClr val="990000"/>
          </a:solidFill>
          <a:latin typeface="Arial" pitchFamily="34" charset="0"/>
          <a:ea typeface="宋体" pitchFamily="2" charset="-122"/>
        </a:defRPr>
      </a:lvl8pPr>
      <a:lvl9pPr marL="1824822" algn="l" defTabSz="782521" rtl="0" fontAlgn="base">
        <a:spcBef>
          <a:spcPct val="0"/>
        </a:spcBef>
        <a:spcAft>
          <a:spcPct val="0"/>
        </a:spcAft>
        <a:defRPr sz="3000" b="1">
          <a:solidFill>
            <a:srgbClr val="990000"/>
          </a:solidFill>
          <a:latin typeface="Arial" pitchFamily="34" charset="0"/>
          <a:ea typeface="宋体" pitchFamily="2" charset="-122"/>
        </a:defRPr>
      </a:lvl9pPr>
    </p:titleStyle>
    <p:bodyStyle>
      <a:lvl1pPr marL="273050" indent="-273050" algn="l" defTabSz="739775" rtl="0" eaLnBrk="0" fontAlgn="base" hangingPunct="0">
        <a:lnSpc>
          <a:spcPct val="140000"/>
        </a:lnSpc>
        <a:spcBef>
          <a:spcPct val="0"/>
        </a:spcBef>
        <a:spcAft>
          <a:spcPct val="0"/>
        </a:spcAft>
        <a:defRPr b="1">
          <a:solidFill>
            <a:schemeClr val="tx1"/>
          </a:solidFill>
          <a:latin typeface="+mn-lt"/>
          <a:ea typeface="+mn-ea"/>
          <a:cs typeface="+mn-cs"/>
        </a:defRPr>
      </a:lvl1pPr>
      <a:lvl2pPr marL="600075" indent="-225425" algn="l" defTabSz="739775" rtl="0" eaLnBrk="0" fontAlgn="base" hangingPunct="0">
        <a:lnSpc>
          <a:spcPct val="140000"/>
        </a:lnSpc>
        <a:spcBef>
          <a:spcPct val="0"/>
        </a:spcBef>
        <a:spcAft>
          <a:spcPct val="0"/>
        </a:spcAft>
        <a:defRPr sz="1900">
          <a:solidFill>
            <a:schemeClr val="tx1"/>
          </a:solidFill>
          <a:latin typeface="+mn-lt"/>
          <a:ea typeface="+mn-ea"/>
        </a:defRPr>
      </a:lvl2pPr>
      <a:lvl3pPr marL="928688" indent="-180975" algn="l" defTabSz="739775" rtl="0" eaLnBrk="0" fontAlgn="base" hangingPunct="0">
        <a:lnSpc>
          <a:spcPct val="140000"/>
        </a:lnSpc>
        <a:spcBef>
          <a:spcPct val="0"/>
        </a:spcBef>
        <a:spcAft>
          <a:spcPct val="0"/>
        </a:spcAft>
        <a:defRPr sz="1900">
          <a:solidFill>
            <a:schemeClr val="tx1"/>
          </a:solidFill>
          <a:latin typeface="+mn-lt"/>
          <a:ea typeface="+mn-ea"/>
        </a:defRPr>
      </a:lvl3pPr>
      <a:lvl4pPr marL="1303338" indent="-182563" algn="l" defTabSz="739775" rtl="0" eaLnBrk="0" fontAlgn="base" hangingPunct="0">
        <a:lnSpc>
          <a:spcPct val="140000"/>
        </a:lnSpc>
        <a:spcBef>
          <a:spcPct val="0"/>
        </a:spcBef>
        <a:spcAft>
          <a:spcPct val="0"/>
        </a:spcAft>
        <a:defRPr sz="1900">
          <a:solidFill>
            <a:schemeClr val="tx1"/>
          </a:solidFill>
          <a:latin typeface="+mn-lt"/>
          <a:ea typeface="+mn-ea"/>
        </a:defRPr>
      </a:lvl4pPr>
      <a:lvl5pPr marL="1673225" indent="-182563" algn="l" defTabSz="739775" rtl="0" eaLnBrk="0" fontAlgn="base" hangingPunct="0">
        <a:lnSpc>
          <a:spcPct val="140000"/>
        </a:lnSpc>
        <a:spcBef>
          <a:spcPct val="0"/>
        </a:spcBef>
        <a:spcAft>
          <a:spcPct val="0"/>
        </a:spcAft>
        <a:defRPr sz="1900">
          <a:solidFill>
            <a:schemeClr val="tx1"/>
          </a:solidFill>
          <a:latin typeface="+mn-lt"/>
          <a:ea typeface="+mn-ea"/>
        </a:defRPr>
      </a:lvl5pPr>
      <a:lvl6pPr marL="2135295" indent="-190085" algn="l" defTabSz="746087" rtl="0" fontAlgn="base">
        <a:lnSpc>
          <a:spcPct val="140000"/>
        </a:lnSpc>
        <a:spcBef>
          <a:spcPct val="0"/>
        </a:spcBef>
        <a:spcAft>
          <a:spcPct val="0"/>
        </a:spcAft>
        <a:defRPr sz="1900">
          <a:solidFill>
            <a:schemeClr val="tx1"/>
          </a:solidFill>
          <a:latin typeface="+mn-lt"/>
          <a:ea typeface="+mn-ea"/>
        </a:defRPr>
      </a:lvl6pPr>
      <a:lvl7pPr marL="2591502" indent="-190085" algn="l" defTabSz="746087" rtl="0" fontAlgn="base">
        <a:lnSpc>
          <a:spcPct val="140000"/>
        </a:lnSpc>
        <a:spcBef>
          <a:spcPct val="0"/>
        </a:spcBef>
        <a:spcAft>
          <a:spcPct val="0"/>
        </a:spcAft>
        <a:defRPr sz="1900">
          <a:solidFill>
            <a:schemeClr val="tx1"/>
          </a:solidFill>
          <a:latin typeface="+mn-lt"/>
          <a:ea typeface="+mn-ea"/>
        </a:defRPr>
      </a:lvl7pPr>
      <a:lvl8pPr marL="3047708" indent="-190085" algn="l" defTabSz="746087" rtl="0" fontAlgn="base">
        <a:lnSpc>
          <a:spcPct val="140000"/>
        </a:lnSpc>
        <a:spcBef>
          <a:spcPct val="0"/>
        </a:spcBef>
        <a:spcAft>
          <a:spcPct val="0"/>
        </a:spcAft>
        <a:defRPr sz="1900">
          <a:solidFill>
            <a:schemeClr val="tx1"/>
          </a:solidFill>
          <a:latin typeface="+mn-lt"/>
          <a:ea typeface="+mn-ea"/>
        </a:defRPr>
      </a:lvl8pPr>
      <a:lvl9pPr marL="3503915" indent="-190085" algn="l" defTabSz="746087" rtl="0" fontAlgn="base">
        <a:lnSpc>
          <a:spcPct val="140000"/>
        </a:lnSpc>
        <a:spcBef>
          <a:spcPct val="0"/>
        </a:spcBef>
        <a:spcAft>
          <a:spcPct val="0"/>
        </a:spcAft>
        <a:defRPr sz="1900">
          <a:solidFill>
            <a:schemeClr val="tx1"/>
          </a:solidFill>
          <a:latin typeface="+mn-lt"/>
          <a:ea typeface="+mn-ea"/>
        </a:defRPr>
      </a:lvl9pPr>
    </p:bodyStyle>
    <p:otherStyle>
      <a:defPPr>
        <a:defRPr lang="zh-CN"/>
      </a:defPPr>
      <a:lvl1pPr marL="0" algn="l" defTabSz="912409" rtl="0" eaLnBrk="1" latinLnBrk="0" hangingPunct="1">
        <a:defRPr sz="1800" kern="1200">
          <a:solidFill>
            <a:schemeClr val="tx1"/>
          </a:solidFill>
          <a:latin typeface="+mn-lt"/>
          <a:ea typeface="+mn-ea"/>
          <a:cs typeface="+mn-cs"/>
        </a:defRPr>
      </a:lvl1pPr>
      <a:lvl2pPr marL="456205" algn="l" defTabSz="912409" rtl="0" eaLnBrk="1" latinLnBrk="0" hangingPunct="1">
        <a:defRPr sz="1800" kern="1200">
          <a:solidFill>
            <a:schemeClr val="tx1"/>
          </a:solidFill>
          <a:latin typeface="+mn-lt"/>
          <a:ea typeface="+mn-ea"/>
          <a:cs typeface="+mn-cs"/>
        </a:defRPr>
      </a:lvl2pPr>
      <a:lvl3pPr marL="912409" algn="l" defTabSz="912409" rtl="0" eaLnBrk="1" latinLnBrk="0" hangingPunct="1">
        <a:defRPr sz="1800" kern="1200">
          <a:solidFill>
            <a:schemeClr val="tx1"/>
          </a:solidFill>
          <a:latin typeface="+mn-lt"/>
          <a:ea typeface="+mn-ea"/>
          <a:cs typeface="+mn-cs"/>
        </a:defRPr>
      </a:lvl3pPr>
      <a:lvl4pPr marL="1368618" algn="l" defTabSz="912409" rtl="0" eaLnBrk="1" latinLnBrk="0" hangingPunct="1">
        <a:defRPr sz="1800" kern="1200">
          <a:solidFill>
            <a:schemeClr val="tx1"/>
          </a:solidFill>
          <a:latin typeface="+mn-lt"/>
          <a:ea typeface="+mn-ea"/>
          <a:cs typeface="+mn-cs"/>
        </a:defRPr>
      </a:lvl4pPr>
      <a:lvl5pPr marL="1824822" algn="l" defTabSz="912409" rtl="0" eaLnBrk="1" latinLnBrk="0" hangingPunct="1">
        <a:defRPr sz="1800" kern="1200">
          <a:solidFill>
            <a:schemeClr val="tx1"/>
          </a:solidFill>
          <a:latin typeface="+mn-lt"/>
          <a:ea typeface="+mn-ea"/>
          <a:cs typeface="+mn-cs"/>
        </a:defRPr>
      </a:lvl5pPr>
      <a:lvl6pPr marL="2281029" algn="l" defTabSz="912409" rtl="0" eaLnBrk="1" latinLnBrk="0" hangingPunct="1">
        <a:defRPr sz="1800" kern="1200">
          <a:solidFill>
            <a:schemeClr val="tx1"/>
          </a:solidFill>
          <a:latin typeface="+mn-lt"/>
          <a:ea typeface="+mn-ea"/>
          <a:cs typeface="+mn-cs"/>
        </a:defRPr>
      </a:lvl6pPr>
      <a:lvl7pPr marL="2737233" algn="l" defTabSz="912409" rtl="0" eaLnBrk="1" latinLnBrk="0" hangingPunct="1">
        <a:defRPr sz="1800" kern="1200">
          <a:solidFill>
            <a:schemeClr val="tx1"/>
          </a:solidFill>
          <a:latin typeface="+mn-lt"/>
          <a:ea typeface="+mn-ea"/>
          <a:cs typeface="+mn-cs"/>
        </a:defRPr>
      </a:lvl7pPr>
      <a:lvl8pPr marL="3193439" algn="l" defTabSz="912409" rtl="0" eaLnBrk="1" latinLnBrk="0" hangingPunct="1">
        <a:defRPr sz="1800" kern="1200">
          <a:solidFill>
            <a:schemeClr val="tx1"/>
          </a:solidFill>
          <a:latin typeface="+mn-lt"/>
          <a:ea typeface="+mn-ea"/>
          <a:cs typeface="+mn-cs"/>
        </a:defRPr>
      </a:lvl8pPr>
      <a:lvl9pPr marL="3649646" algn="l" defTabSz="912409"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431800" y="44450"/>
            <a:ext cx="10755313"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ctr" anchorCtr="0" compatLnSpc="1">
            <a:prstTxWarp prst="textNoShape">
              <a:avLst/>
            </a:prstTxWarp>
          </a:bodyPr>
          <a:lstStyle/>
          <a:p>
            <a:pPr lvl="0"/>
            <a:r>
              <a:rPr lang="zh-CN" altLang="en-US" smtClean="0"/>
              <a:t>单击此处编辑母版标题样式</a:t>
            </a:r>
          </a:p>
        </p:txBody>
      </p:sp>
      <p:sp>
        <p:nvSpPr>
          <p:cNvPr id="4099" name="Rectangle 3"/>
          <p:cNvSpPr>
            <a:spLocks noGrp="1" noChangeArrowheads="1"/>
          </p:cNvSpPr>
          <p:nvPr>
            <p:ph type="body" idx="1"/>
          </p:nvPr>
        </p:nvSpPr>
        <p:spPr bwMode="auto">
          <a:xfrm>
            <a:off x="527050" y="1052513"/>
            <a:ext cx="10755313"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grpSp>
        <p:nvGrpSpPr>
          <p:cNvPr id="4100" name="Group 4"/>
          <p:cNvGrpSpPr>
            <a:grpSpLocks/>
          </p:cNvGrpSpPr>
          <p:nvPr/>
        </p:nvGrpSpPr>
        <p:grpSpPr bwMode="auto">
          <a:xfrm>
            <a:off x="0" y="6289675"/>
            <a:ext cx="12195175" cy="571500"/>
            <a:chOff x="0" y="4489"/>
            <a:chExt cx="6336" cy="408"/>
          </a:xfrm>
        </p:grpSpPr>
        <p:pic>
          <p:nvPicPr>
            <p:cNvPr id="4103" name="Picture 5" descr="7"/>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0" y="4489"/>
              <a:ext cx="6336"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 Box 6"/>
            <p:cNvSpPr txBox="1">
              <a:spLocks noChangeArrowheads="1"/>
            </p:cNvSpPr>
            <p:nvPr userDrawn="1"/>
          </p:nvSpPr>
          <p:spPr bwMode="auto">
            <a:xfrm>
              <a:off x="129" y="4614"/>
              <a:ext cx="1481" cy="203"/>
            </a:xfrm>
            <a:prstGeom prst="rect">
              <a:avLst/>
            </a:prstGeom>
            <a:noFill/>
            <a:ln>
              <a:noFill/>
            </a:ln>
            <a:extLst/>
          </p:spPr>
          <p:txBody>
            <a:bodyPr wrap="none" lIns="81907" tIns="40956" rIns="81907" bIns="40956">
              <a:spAutoFit/>
            </a:bodyPr>
            <a:lstStyle>
              <a:lvl1pPr defTabSz="817563">
                <a:defRPr>
                  <a:solidFill>
                    <a:schemeClr val="tx1"/>
                  </a:solidFill>
                  <a:latin typeface="Arial" panose="020B0604020202020204" pitchFamily="34" charset="0"/>
                  <a:ea typeface="宋体" panose="02010600030101010101" pitchFamily="2" charset="-122"/>
                </a:defRPr>
              </a:lvl1pPr>
              <a:lvl2pPr defTabSz="817563">
                <a:defRPr>
                  <a:solidFill>
                    <a:schemeClr val="tx1"/>
                  </a:solidFill>
                  <a:latin typeface="Arial" panose="020B0604020202020204" pitchFamily="34" charset="0"/>
                  <a:ea typeface="宋体" panose="02010600030101010101" pitchFamily="2" charset="-122"/>
                </a:defRPr>
              </a:lvl2pPr>
              <a:lvl3pPr defTabSz="817563">
                <a:defRPr>
                  <a:solidFill>
                    <a:schemeClr val="tx1"/>
                  </a:solidFill>
                  <a:latin typeface="Arial" panose="020B0604020202020204" pitchFamily="34" charset="0"/>
                  <a:ea typeface="宋体" panose="02010600030101010101" pitchFamily="2" charset="-122"/>
                </a:defRPr>
              </a:lvl3pPr>
              <a:lvl4pPr defTabSz="817563">
                <a:defRPr>
                  <a:solidFill>
                    <a:schemeClr val="tx1"/>
                  </a:solidFill>
                  <a:latin typeface="Arial" panose="020B0604020202020204" pitchFamily="34" charset="0"/>
                  <a:ea typeface="宋体" panose="02010600030101010101" pitchFamily="2" charset="-122"/>
                </a:defRPr>
              </a:lvl4pPr>
              <a:lvl5pPr defTabSz="817563">
                <a:defRPr>
                  <a:solidFill>
                    <a:schemeClr val="tx1"/>
                  </a:solidFill>
                  <a:latin typeface="Arial" panose="020B0604020202020204" pitchFamily="34" charset="0"/>
                  <a:ea typeface="宋体" panose="02010600030101010101" pitchFamily="2" charset="-122"/>
                </a:defRPr>
              </a:lvl5pPr>
              <a:lvl6pPr marL="22764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300" smtClean="0">
                  <a:solidFill>
                    <a:srgbClr val="000000"/>
                  </a:solidFill>
                  <a:latin typeface="FrutigerNext LT Bold" panose="020B0803040504020204" pitchFamily="34" charset="0"/>
                  <a:ea typeface="MS PGothic" panose="020B0600070205080204" pitchFamily="34" charset="-128"/>
                </a:rPr>
                <a:t>HUAWEI TECHNOLOGIES Co., Ltd.</a:t>
              </a:r>
              <a:endParaRPr lang="en-US" altLang="zh-CN" sz="2200" smtClean="0">
                <a:solidFill>
                  <a:srgbClr val="000000"/>
                </a:solidFill>
                <a:ea typeface="MS PGothic" panose="020B0600070205080204" pitchFamily="34" charset="-128"/>
              </a:endParaRPr>
            </a:p>
          </p:txBody>
        </p:sp>
        <p:pic>
          <p:nvPicPr>
            <p:cNvPr id="4105" name="Picture 7" descr="8"/>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5204" y="4580"/>
              <a:ext cx="908"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 name="Rectangle 8"/>
            <p:cNvSpPr>
              <a:spLocks noChangeArrowheads="1"/>
            </p:cNvSpPr>
            <p:nvPr userDrawn="1"/>
          </p:nvSpPr>
          <p:spPr bwMode="auto">
            <a:xfrm>
              <a:off x="3326" y="4614"/>
              <a:ext cx="934" cy="203"/>
            </a:xfrm>
            <a:prstGeom prst="rect">
              <a:avLst/>
            </a:prstGeom>
            <a:noFill/>
            <a:ln>
              <a:noFill/>
            </a:ln>
            <a:extLst/>
          </p:spPr>
          <p:txBody>
            <a:bodyPr wrap="none" lIns="81899" tIns="40950" rIns="81899" bIns="40950">
              <a:spAutoFit/>
            </a:bodyPr>
            <a:lstStyle>
              <a:lvl1pPr defTabSz="817563">
                <a:defRPr>
                  <a:solidFill>
                    <a:schemeClr val="tx1"/>
                  </a:solidFill>
                  <a:latin typeface="Arial" panose="020B0604020202020204" pitchFamily="34" charset="0"/>
                  <a:ea typeface="宋体" panose="02010600030101010101" pitchFamily="2" charset="-122"/>
                </a:defRPr>
              </a:lvl1pPr>
              <a:lvl2pPr defTabSz="817563">
                <a:defRPr>
                  <a:solidFill>
                    <a:schemeClr val="tx1"/>
                  </a:solidFill>
                  <a:latin typeface="Arial" panose="020B0604020202020204" pitchFamily="34" charset="0"/>
                  <a:ea typeface="宋体" panose="02010600030101010101" pitchFamily="2" charset="-122"/>
                </a:defRPr>
              </a:lvl2pPr>
              <a:lvl3pPr defTabSz="817563">
                <a:defRPr>
                  <a:solidFill>
                    <a:schemeClr val="tx1"/>
                  </a:solidFill>
                  <a:latin typeface="Arial" panose="020B0604020202020204" pitchFamily="34" charset="0"/>
                  <a:ea typeface="宋体" panose="02010600030101010101" pitchFamily="2" charset="-122"/>
                </a:defRPr>
              </a:lvl3pPr>
              <a:lvl4pPr defTabSz="817563">
                <a:defRPr>
                  <a:solidFill>
                    <a:schemeClr val="tx1"/>
                  </a:solidFill>
                  <a:latin typeface="Arial" panose="020B0604020202020204" pitchFamily="34" charset="0"/>
                  <a:ea typeface="宋体" panose="02010600030101010101" pitchFamily="2" charset="-122"/>
                </a:defRPr>
              </a:lvl4pPr>
              <a:lvl5pPr defTabSz="817563">
                <a:defRPr>
                  <a:solidFill>
                    <a:schemeClr val="tx1"/>
                  </a:solidFill>
                  <a:latin typeface="Arial" panose="020B0604020202020204" pitchFamily="34" charset="0"/>
                  <a:ea typeface="宋体" panose="02010600030101010101" pitchFamily="2" charset="-122"/>
                </a:defRPr>
              </a:lvl5pPr>
              <a:lvl6pPr marL="22764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300" smtClean="0">
                  <a:solidFill>
                    <a:srgbClr val="000000"/>
                  </a:solidFill>
                  <a:latin typeface="FrutigerNext LT Bold" panose="020B0803040504020204" pitchFamily="34" charset="0"/>
                  <a:ea typeface="MS PGothic" panose="020B0600070205080204" pitchFamily="34" charset="-128"/>
                </a:rPr>
                <a:t>HUAWEI Confidential </a:t>
              </a:r>
            </a:p>
          </p:txBody>
        </p:sp>
      </p:grpSp>
      <p:sp>
        <p:nvSpPr>
          <p:cNvPr id="4101" name="Line 9"/>
          <p:cNvSpPr>
            <a:spLocks noChangeShapeType="1"/>
          </p:cNvSpPr>
          <p:nvPr/>
        </p:nvSpPr>
        <p:spPr bwMode="auto">
          <a:xfrm>
            <a:off x="125413" y="692150"/>
            <a:ext cx="11944350" cy="0"/>
          </a:xfrm>
          <a:prstGeom prst="line">
            <a:avLst/>
          </a:prstGeom>
          <a:noFill/>
          <a:ln w="38100">
            <a:solidFill>
              <a:srgbClr val="990000"/>
            </a:solidFill>
            <a:round/>
            <a:headEnd/>
            <a:tailEnd/>
          </a:ln>
        </p:spPr>
        <p:txBody>
          <a:bodyPr lIns="91237" tIns="45619" rIns="91237" bIns="45619"/>
          <a:lstStyle/>
          <a:p>
            <a:pPr>
              <a:defRPr/>
            </a:pPr>
            <a:endParaRPr lang="zh-CN" altLang="en-US"/>
          </a:p>
        </p:txBody>
      </p:sp>
      <p:sp>
        <p:nvSpPr>
          <p:cNvPr id="43018" name="Rectangle 10"/>
          <p:cNvSpPr>
            <a:spLocks noGrp="1" noChangeArrowheads="1"/>
          </p:cNvSpPr>
          <p:nvPr>
            <p:ph type="dt" sz="half" idx="2"/>
          </p:nvPr>
        </p:nvSpPr>
        <p:spPr bwMode="auto">
          <a:xfrm>
            <a:off x="4657725" y="6257925"/>
            <a:ext cx="1628775" cy="60166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100">
                <a:solidFill>
                  <a:srgbClr val="000000"/>
                </a:solidFill>
                <a:latin typeface="FrutigerNext LT Medium" panose="020B0603040504020204" pitchFamily="34" charset="0"/>
                <a:ea typeface="MS PGothic" panose="020B0600070205080204" pitchFamily="34" charset="-128"/>
              </a:defRPr>
            </a:lvl1pPr>
          </a:lstStyle>
          <a:p>
            <a:endParaRPr lang="de-DE" altLang="zh-CN"/>
          </a:p>
          <a:p>
            <a:r>
              <a:rPr lang="de-DE" altLang="zh-CN"/>
              <a:t>Page </a:t>
            </a:r>
            <a:fld id="{0150D49D-EA88-4ED2-A197-4CF6F4D3A539}" type="slidenum">
              <a:rPr lang="de-DE" altLang="zh-CN"/>
              <a:pPr/>
              <a:t>‹#›</a:t>
            </a:fld>
            <a:endParaRPr lang="en-GB" altLang="zh-CN"/>
          </a:p>
        </p:txBody>
      </p:sp>
    </p:spTree>
  </p:cSld>
  <p:clrMap bg1="lt1" tx1="dk1" bg2="lt2" tx2="dk2" accent1="accent1" accent2="accent2" accent3="accent3" accent4="accent4" accent5="accent5" accent6="accent6" hlink="hlink" folHlink="folHlink"/>
  <p:sldLayoutIdLst>
    <p:sldLayoutId id="2147530929" r:id="rId1"/>
    <p:sldLayoutId id="2147530896" r:id="rId2"/>
    <p:sldLayoutId id="2147530897" r:id="rId3"/>
    <p:sldLayoutId id="2147530898" r:id="rId4"/>
    <p:sldLayoutId id="2147530899" r:id="rId5"/>
    <p:sldLayoutId id="2147530900" r:id="rId6"/>
    <p:sldLayoutId id="2147530901" r:id="rId7"/>
    <p:sldLayoutId id="2147530930" r:id="rId8"/>
    <p:sldLayoutId id="2147530931" r:id="rId9"/>
    <p:sldLayoutId id="2147530932" r:id="rId10"/>
  </p:sldLayoutIdLst>
  <p:timing>
    <p:tnLst>
      <p:par>
        <p:cTn id="1" dur="indefinite" restart="never" nodeType="tmRoot"/>
      </p:par>
    </p:tnLst>
  </p:timing>
  <p:hf sldNum="0" hdr="0" ftr="0"/>
  <p:txStyles>
    <p:titleStyle>
      <a:lvl1pPr algn="l" defTabSz="776288" rtl="0" eaLnBrk="0" fontAlgn="base" hangingPunct="0">
        <a:spcBef>
          <a:spcPct val="0"/>
        </a:spcBef>
        <a:spcAft>
          <a:spcPct val="0"/>
        </a:spcAft>
        <a:defRPr sz="3000" b="1">
          <a:solidFill>
            <a:srgbClr val="990000"/>
          </a:solidFill>
          <a:latin typeface="+mj-lt"/>
          <a:ea typeface="+mj-ea"/>
          <a:cs typeface="+mj-cs"/>
        </a:defRPr>
      </a:lvl1pPr>
      <a:lvl2pPr algn="l" defTabSz="776288" rtl="0" eaLnBrk="0" fontAlgn="base" hangingPunct="0">
        <a:spcBef>
          <a:spcPct val="0"/>
        </a:spcBef>
        <a:spcAft>
          <a:spcPct val="0"/>
        </a:spcAft>
        <a:defRPr sz="3000" b="1">
          <a:solidFill>
            <a:srgbClr val="990000"/>
          </a:solidFill>
          <a:latin typeface="Arial" pitchFamily="34" charset="0"/>
          <a:ea typeface="宋体" pitchFamily="2" charset="-122"/>
        </a:defRPr>
      </a:lvl2pPr>
      <a:lvl3pPr algn="l" defTabSz="776288" rtl="0" eaLnBrk="0" fontAlgn="base" hangingPunct="0">
        <a:spcBef>
          <a:spcPct val="0"/>
        </a:spcBef>
        <a:spcAft>
          <a:spcPct val="0"/>
        </a:spcAft>
        <a:defRPr sz="3000" b="1">
          <a:solidFill>
            <a:srgbClr val="990000"/>
          </a:solidFill>
          <a:latin typeface="Arial" pitchFamily="34" charset="0"/>
          <a:ea typeface="宋体" pitchFamily="2" charset="-122"/>
        </a:defRPr>
      </a:lvl3pPr>
      <a:lvl4pPr algn="l" defTabSz="776288" rtl="0" eaLnBrk="0" fontAlgn="base" hangingPunct="0">
        <a:spcBef>
          <a:spcPct val="0"/>
        </a:spcBef>
        <a:spcAft>
          <a:spcPct val="0"/>
        </a:spcAft>
        <a:defRPr sz="3000" b="1">
          <a:solidFill>
            <a:srgbClr val="990000"/>
          </a:solidFill>
          <a:latin typeface="Arial" pitchFamily="34" charset="0"/>
          <a:ea typeface="宋体" pitchFamily="2" charset="-122"/>
        </a:defRPr>
      </a:lvl4pPr>
      <a:lvl5pPr algn="l" defTabSz="776288" rtl="0" eaLnBrk="0" fontAlgn="base" hangingPunct="0">
        <a:spcBef>
          <a:spcPct val="0"/>
        </a:spcBef>
        <a:spcAft>
          <a:spcPct val="0"/>
        </a:spcAft>
        <a:defRPr sz="3000" b="1">
          <a:solidFill>
            <a:srgbClr val="990000"/>
          </a:solidFill>
          <a:latin typeface="Arial" pitchFamily="34" charset="0"/>
          <a:ea typeface="宋体" pitchFamily="2" charset="-122"/>
        </a:defRPr>
      </a:lvl5pPr>
      <a:lvl6pPr marL="456205" algn="l" defTabSz="782521" rtl="0" fontAlgn="base">
        <a:spcBef>
          <a:spcPct val="0"/>
        </a:spcBef>
        <a:spcAft>
          <a:spcPct val="0"/>
        </a:spcAft>
        <a:defRPr sz="3000" b="1">
          <a:solidFill>
            <a:srgbClr val="990000"/>
          </a:solidFill>
          <a:latin typeface="Arial" pitchFamily="34" charset="0"/>
          <a:ea typeface="宋体" pitchFamily="2" charset="-122"/>
        </a:defRPr>
      </a:lvl6pPr>
      <a:lvl7pPr marL="912409" algn="l" defTabSz="782521" rtl="0" fontAlgn="base">
        <a:spcBef>
          <a:spcPct val="0"/>
        </a:spcBef>
        <a:spcAft>
          <a:spcPct val="0"/>
        </a:spcAft>
        <a:defRPr sz="3000" b="1">
          <a:solidFill>
            <a:srgbClr val="990000"/>
          </a:solidFill>
          <a:latin typeface="Arial" pitchFamily="34" charset="0"/>
          <a:ea typeface="宋体" pitchFamily="2" charset="-122"/>
        </a:defRPr>
      </a:lvl7pPr>
      <a:lvl8pPr marL="1368618" algn="l" defTabSz="782521" rtl="0" fontAlgn="base">
        <a:spcBef>
          <a:spcPct val="0"/>
        </a:spcBef>
        <a:spcAft>
          <a:spcPct val="0"/>
        </a:spcAft>
        <a:defRPr sz="3000" b="1">
          <a:solidFill>
            <a:srgbClr val="990000"/>
          </a:solidFill>
          <a:latin typeface="Arial" pitchFamily="34" charset="0"/>
          <a:ea typeface="宋体" pitchFamily="2" charset="-122"/>
        </a:defRPr>
      </a:lvl8pPr>
      <a:lvl9pPr marL="1824822" algn="l" defTabSz="782521" rtl="0" fontAlgn="base">
        <a:spcBef>
          <a:spcPct val="0"/>
        </a:spcBef>
        <a:spcAft>
          <a:spcPct val="0"/>
        </a:spcAft>
        <a:defRPr sz="3000" b="1">
          <a:solidFill>
            <a:srgbClr val="990000"/>
          </a:solidFill>
          <a:latin typeface="Arial" pitchFamily="34" charset="0"/>
          <a:ea typeface="宋体" pitchFamily="2" charset="-122"/>
        </a:defRPr>
      </a:lvl9pPr>
    </p:titleStyle>
    <p:bodyStyle>
      <a:lvl1pPr marL="273050" indent="-273050" algn="l" defTabSz="739775" rtl="0" eaLnBrk="0" fontAlgn="base" hangingPunct="0">
        <a:lnSpc>
          <a:spcPct val="140000"/>
        </a:lnSpc>
        <a:spcBef>
          <a:spcPct val="0"/>
        </a:spcBef>
        <a:spcAft>
          <a:spcPct val="0"/>
        </a:spcAft>
        <a:defRPr b="1">
          <a:solidFill>
            <a:schemeClr val="tx1"/>
          </a:solidFill>
          <a:latin typeface="+mn-lt"/>
          <a:ea typeface="+mn-ea"/>
          <a:cs typeface="+mn-cs"/>
        </a:defRPr>
      </a:lvl1pPr>
      <a:lvl2pPr marL="600075" indent="-225425" algn="l" defTabSz="739775" rtl="0" eaLnBrk="0" fontAlgn="base" hangingPunct="0">
        <a:lnSpc>
          <a:spcPct val="140000"/>
        </a:lnSpc>
        <a:spcBef>
          <a:spcPct val="0"/>
        </a:spcBef>
        <a:spcAft>
          <a:spcPct val="0"/>
        </a:spcAft>
        <a:defRPr sz="1900">
          <a:solidFill>
            <a:schemeClr val="tx1"/>
          </a:solidFill>
          <a:latin typeface="+mn-lt"/>
          <a:ea typeface="+mn-ea"/>
        </a:defRPr>
      </a:lvl2pPr>
      <a:lvl3pPr marL="928688" indent="-180975" algn="l" defTabSz="739775" rtl="0" eaLnBrk="0" fontAlgn="base" hangingPunct="0">
        <a:lnSpc>
          <a:spcPct val="140000"/>
        </a:lnSpc>
        <a:spcBef>
          <a:spcPct val="0"/>
        </a:spcBef>
        <a:spcAft>
          <a:spcPct val="0"/>
        </a:spcAft>
        <a:defRPr sz="1900">
          <a:solidFill>
            <a:schemeClr val="tx1"/>
          </a:solidFill>
          <a:latin typeface="+mn-lt"/>
          <a:ea typeface="+mn-ea"/>
        </a:defRPr>
      </a:lvl3pPr>
      <a:lvl4pPr marL="1303338" indent="-182563" algn="l" defTabSz="739775" rtl="0" eaLnBrk="0" fontAlgn="base" hangingPunct="0">
        <a:lnSpc>
          <a:spcPct val="140000"/>
        </a:lnSpc>
        <a:spcBef>
          <a:spcPct val="0"/>
        </a:spcBef>
        <a:spcAft>
          <a:spcPct val="0"/>
        </a:spcAft>
        <a:defRPr sz="1900">
          <a:solidFill>
            <a:schemeClr val="tx1"/>
          </a:solidFill>
          <a:latin typeface="+mn-lt"/>
          <a:ea typeface="+mn-ea"/>
        </a:defRPr>
      </a:lvl4pPr>
      <a:lvl5pPr marL="1673225" indent="-182563" algn="l" defTabSz="739775" rtl="0" eaLnBrk="0" fontAlgn="base" hangingPunct="0">
        <a:lnSpc>
          <a:spcPct val="140000"/>
        </a:lnSpc>
        <a:spcBef>
          <a:spcPct val="0"/>
        </a:spcBef>
        <a:spcAft>
          <a:spcPct val="0"/>
        </a:spcAft>
        <a:defRPr sz="1900">
          <a:solidFill>
            <a:schemeClr val="tx1"/>
          </a:solidFill>
          <a:latin typeface="+mn-lt"/>
          <a:ea typeface="+mn-ea"/>
        </a:defRPr>
      </a:lvl5pPr>
      <a:lvl6pPr marL="2135295" indent="-190085" algn="l" defTabSz="746087" rtl="0" fontAlgn="base">
        <a:lnSpc>
          <a:spcPct val="140000"/>
        </a:lnSpc>
        <a:spcBef>
          <a:spcPct val="0"/>
        </a:spcBef>
        <a:spcAft>
          <a:spcPct val="0"/>
        </a:spcAft>
        <a:defRPr sz="1900">
          <a:solidFill>
            <a:schemeClr val="tx1"/>
          </a:solidFill>
          <a:latin typeface="+mn-lt"/>
          <a:ea typeface="+mn-ea"/>
        </a:defRPr>
      </a:lvl6pPr>
      <a:lvl7pPr marL="2591502" indent="-190085" algn="l" defTabSz="746087" rtl="0" fontAlgn="base">
        <a:lnSpc>
          <a:spcPct val="140000"/>
        </a:lnSpc>
        <a:spcBef>
          <a:spcPct val="0"/>
        </a:spcBef>
        <a:spcAft>
          <a:spcPct val="0"/>
        </a:spcAft>
        <a:defRPr sz="1900">
          <a:solidFill>
            <a:schemeClr val="tx1"/>
          </a:solidFill>
          <a:latin typeface="+mn-lt"/>
          <a:ea typeface="+mn-ea"/>
        </a:defRPr>
      </a:lvl7pPr>
      <a:lvl8pPr marL="3047708" indent="-190085" algn="l" defTabSz="746087" rtl="0" fontAlgn="base">
        <a:lnSpc>
          <a:spcPct val="140000"/>
        </a:lnSpc>
        <a:spcBef>
          <a:spcPct val="0"/>
        </a:spcBef>
        <a:spcAft>
          <a:spcPct val="0"/>
        </a:spcAft>
        <a:defRPr sz="1900">
          <a:solidFill>
            <a:schemeClr val="tx1"/>
          </a:solidFill>
          <a:latin typeface="+mn-lt"/>
          <a:ea typeface="+mn-ea"/>
        </a:defRPr>
      </a:lvl8pPr>
      <a:lvl9pPr marL="3503915" indent="-190085" algn="l" defTabSz="746087" rtl="0" fontAlgn="base">
        <a:lnSpc>
          <a:spcPct val="140000"/>
        </a:lnSpc>
        <a:spcBef>
          <a:spcPct val="0"/>
        </a:spcBef>
        <a:spcAft>
          <a:spcPct val="0"/>
        </a:spcAft>
        <a:defRPr sz="1900">
          <a:solidFill>
            <a:schemeClr val="tx1"/>
          </a:solidFill>
          <a:latin typeface="+mn-lt"/>
          <a:ea typeface="+mn-ea"/>
        </a:defRPr>
      </a:lvl9pPr>
    </p:bodyStyle>
    <p:otherStyle>
      <a:defPPr>
        <a:defRPr lang="zh-CN"/>
      </a:defPPr>
      <a:lvl1pPr marL="0" algn="l" defTabSz="912409" rtl="0" eaLnBrk="1" latinLnBrk="0" hangingPunct="1">
        <a:defRPr sz="1800" kern="1200">
          <a:solidFill>
            <a:schemeClr val="tx1"/>
          </a:solidFill>
          <a:latin typeface="+mn-lt"/>
          <a:ea typeface="+mn-ea"/>
          <a:cs typeface="+mn-cs"/>
        </a:defRPr>
      </a:lvl1pPr>
      <a:lvl2pPr marL="456205" algn="l" defTabSz="912409" rtl="0" eaLnBrk="1" latinLnBrk="0" hangingPunct="1">
        <a:defRPr sz="1800" kern="1200">
          <a:solidFill>
            <a:schemeClr val="tx1"/>
          </a:solidFill>
          <a:latin typeface="+mn-lt"/>
          <a:ea typeface="+mn-ea"/>
          <a:cs typeface="+mn-cs"/>
        </a:defRPr>
      </a:lvl2pPr>
      <a:lvl3pPr marL="912409" algn="l" defTabSz="912409" rtl="0" eaLnBrk="1" latinLnBrk="0" hangingPunct="1">
        <a:defRPr sz="1800" kern="1200">
          <a:solidFill>
            <a:schemeClr val="tx1"/>
          </a:solidFill>
          <a:latin typeface="+mn-lt"/>
          <a:ea typeface="+mn-ea"/>
          <a:cs typeface="+mn-cs"/>
        </a:defRPr>
      </a:lvl3pPr>
      <a:lvl4pPr marL="1368618" algn="l" defTabSz="912409" rtl="0" eaLnBrk="1" latinLnBrk="0" hangingPunct="1">
        <a:defRPr sz="1800" kern="1200">
          <a:solidFill>
            <a:schemeClr val="tx1"/>
          </a:solidFill>
          <a:latin typeface="+mn-lt"/>
          <a:ea typeface="+mn-ea"/>
          <a:cs typeface="+mn-cs"/>
        </a:defRPr>
      </a:lvl4pPr>
      <a:lvl5pPr marL="1824822" algn="l" defTabSz="912409" rtl="0" eaLnBrk="1" latinLnBrk="0" hangingPunct="1">
        <a:defRPr sz="1800" kern="1200">
          <a:solidFill>
            <a:schemeClr val="tx1"/>
          </a:solidFill>
          <a:latin typeface="+mn-lt"/>
          <a:ea typeface="+mn-ea"/>
          <a:cs typeface="+mn-cs"/>
        </a:defRPr>
      </a:lvl5pPr>
      <a:lvl6pPr marL="2281029" algn="l" defTabSz="912409" rtl="0" eaLnBrk="1" latinLnBrk="0" hangingPunct="1">
        <a:defRPr sz="1800" kern="1200">
          <a:solidFill>
            <a:schemeClr val="tx1"/>
          </a:solidFill>
          <a:latin typeface="+mn-lt"/>
          <a:ea typeface="+mn-ea"/>
          <a:cs typeface="+mn-cs"/>
        </a:defRPr>
      </a:lvl6pPr>
      <a:lvl7pPr marL="2737233" algn="l" defTabSz="912409" rtl="0" eaLnBrk="1" latinLnBrk="0" hangingPunct="1">
        <a:defRPr sz="1800" kern="1200">
          <a:solidFill>
            <a:schemeClr val="tx1"/>
          </a:solidFill>
          <a:latin typeface="+mn-lt"/>
          <a:ea typeface="+mn-ea"/>
          <a:cs typeface="+mn-cs"/>
        </a:defRPr>
      </a:lvl7pPr>
      <a:lvl8pPr marL="3193439" algn="l" defTabSz="912409" rtl="0" eaLnBrk="1" latinLnBrk="0" hangingPunct="1">
        <a:defRPr sz="1800" kern="1200">
          <a:solidFill>
            <a:schemeClr val="tx1"/>
          </a:solidFill>
          <a:latin typeface="+mn-lt"/>
          <a:ea typeface="+mn-ea"/>
          <a:cs typeface="+mn-cs"/>
        </a:defRPr>
      </a:lvl8pPr>
      <a:lvl9pPr marL="3649646" algn="l" defTabSz="912409"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431800" y="44450"/>
            <a:ext cx="10755313"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ctr" anchorCtr="0" compatLnSpc="1">
            <a:prstTxWarp prst="textNoShape">
              <a:avLst/>
            </a:prstTxWarp>
          </a:bodyPr>
          <a:lstStyle/>
          <a:p>
            <a:pPr lvl="0"/>
            <a:r>
              <a:rPr lang="zh-CN" altLang="en-US" smtClean="0"/>
              <a:t>单击此处编辑母版标题样式</a:t>
            </a:r>
          </a:p>
        </p:txBody>
      </p:sp>
      <p:sp>
        <p:nvSpPr>
          <p:cNvPr id="5123" name="Rectangle 3"/>
          <p:cNvSpPr>
            <a:spLocks noGrp="1" noChangeArrowheads="1"/>
          </p:cNvSpPr>
          <p:nvPr>
            <p:ph type="body" idx="1"/>
          </p:nvPr>
        </p:nvSpPr>
        <p:spPr bwMode="auto">
          <a:xfrm>
            <a:off x="527050" y="1052513"/>
            <a:ext cx="10755313"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038" tIns="39019" rIns="78038" bIns="39019"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grpSp>
        <p:nvGrpSpPr>
          <p:cNvPr id="5124" name="Group 4"/>
          <p:cNvGrpSpPr>
            <a:grpSpLocks/>
          </p:cNvGrpSpPr>
          <p:nvPr/>
        </p:nvGrpSpPr>
        <p:grpSpPr bwMode="auto">
          <a:xfrm>
            <a:off x="0" y="6289675"/>
            <a:ext cx="12195175" cy="571500"/>
            <a:chOff x="0" y="4489"/>
            <a:chExt cx="6336" cy="408"/>
          </a:xfrm>
        </p:grpSpPr>
        <p:pic>
          <p:nvPicPr>
            <p:cNvPr id="5127" name="Picture 5" descr="7"/>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0" y="4489"/>
              <a:ext cx="6336"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 Box 6"/>
            <p:cNvSpPr txBox="1">
              <a:spLocks noChangeArrowheads="1"/>
            </p:cNvSpPr>
            <p:nvPr userDrawn="1"/>
          </p:nvSpPr>
          <p:spPr bwMode="auto">
            <a:xfrm>
              <a:off x="129" y="4614"/>
              <a:ext cx="1481" cy="203"/>
            </a:xfrm>
            <a:prstGeom prst="rect">
              <a:avLst/>
            </a:prstGeom>
            <a:noFill/>
            <a:ln>
              <a:noFill/>
            </a:ln>
            <a:extLst/>
          </p:spPr>
          <p:txBody>
            <a:bodyPr wrap="none" lIns="81907" tIns="40956" rIns="81907" bIns="40956">
              <a:spAutoFit/>
            </a:bodyPr>
            <a:lstStyle>
              <a:lvl1pPr defTabSz="817563">
                <a:defRPr>
                  <a:solidFill>
                    <a:schemeClr val="tx1"/>
                  </a:solidFill>
                  <a:latin typeface="Arial" panose="020B0604020202020204" pitchFamily="34" charset="0"/>
                  <a:ea typeface="宋体" panose="02010600030101010101" pitchFamily="2" charset="-122"/>
                </a:defRPr>
              </a:lvl1pPr>
              <a:lvl2pPr defTabSz="817563">
                <a:defRPr>
                  <a:solidFill>
                    <a:schemeClr val="tx1"/>
                  </a:solidFill>
                  <a:latin typeface="Arial" panose="020B0604020202020204" pitchFamily="34" charset="0"/>
                  <a:ea typeface="宋体" panose="02010600030101010101" pitchFamily="2" charset="-122"/>
                </a:defRPr>
              </a:lvl2pPr>
              <a:lvl3pPr defTabSz="817563">
                <a:defRPr>
                  <a:solidFill>
                    <a:schemeClr val="tx1"/>
                  </a:solidFill>
                  <a:latin typeface="Arial" panose="020B0604020202020204" pitchFamily="34" charset="0"/>
                  <a:ea typeface="宋体" panose="02010600030101010101" pitchFamily="2" charset="-122"/>
                </a:defRPr>
              </a:lvl3pPr>
              <a:lvl4pPr defTabSz="817563">
                <a:defRPr>
                  <a:solidFill>
                    <a:schemeClr val="tx1"/>
                  </a:solidFill>
                  <a:latin typeface="Arial" panose="020B0604020202020204" pitchFamily="34" charset="0"/>
                  <a:ea typeface="宋体" panose="02010600030101010101" pitchFamily="2" charset="-122"/>
                </a:defRPr>
              </a:lvl4pPr>
              <a:lvl5pPr defTabSz="817563">
                <a:defRPr>
                  <a:solidFill>
                    <a:schemeClr val="tx1"/>
                  </a:solidFill>
                  <a:latin typeface="Arial" panose="020B0604020202020204" pitchFamily="34" charset="0"/>
                  <a:ea typeface="宋体" panose="02010600030101010101" pitchFamily="2" charset="-122"/>
                </a:defRPr>
              </a:lvl5pPr>
              <a:lvl6pPr marL="22764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300" smtClean="0">
                  <a:solidFill>
                    <a:srgbClr val="000000"/>
                  </a:solidFill>
                  <a:latin typeface="FrutigerNext LT Bold" panose="020B0803040504020204" pitchFamily="34" charset="0"/>
                  <a:ea typeface="MS PGothic" panose="020B0600070205080204" pitchFamily="34" charset="-128"/>
                </a:rPr>
                <a:t>HUAWEI TECHNOLOGIES Co., Ltd.</a:t>
              </a:r>
              <a:endParaRPr lang="en-US" altLang="zh-CN" sz="2200" smtClean="0">
                <a:solidFill>
                  <a:srgbClr val="000000"/>
                </a:solidFill>
                <a:ea typeface="MS PGothic" panose="020B0600070205080204" pitchFamily="34" charset="-128"/>
              </a:endParaRPr>
            </a:p>
          </p:txBody>
        </p:sp>
        <p:pic>
          <p:nvPicPr>
            <p:cNvPr id="5129" name="Picture 7" descr="8"/>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5204" y="4580"/>
              <a:ext cx="908"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 name="Rectangle 8"/>
            <p:cNvSpPr>
              <a:spLocks noChangeArrowheads="1"/>
            </p:cNvSpPr>
            <p:nvPr userDrawn="1"/>
          </p:nvSpPr>
          <p:spPr bwMode="auto">
            <a:xfrm>
              <a:off x="3326" y="4614"/>
              <a:ext cx="934" cy="203"/>
            </a:xfrm>
            <a:prstGeom prst="rect">
              <a:avLst/>
            </a:prstGeom>
            <a:noFill/>
            <a:ln>
              <a:noFill/>
            </a:ln>
            <a:extLst/>
          </p:spPr>
          <p:txBody>
            <a:bodyPr wrap="none" lIns="81899" tIns="40950" rIns="81899" bIns="40950">
              <a:spAutoFit/>
            </a:bodyPr>
            <a:lstStyle>
              <a:lvl1pPr defTabSz="817563">
                <a:defRPr>
                  <a:solidFill>
                    <a:schemeClr val="tx1"/>
                  </a:solidFill>
                  <a:latin typeface="Arial" panose="020B0604020202020204" pitchFamily="34" charset="0"/>
                  <a:ea typeface="宋体" panose="02010600030101010101" pitchFamily="2" charset="-122"/>
                </a:defRPr>
              </a:lvl1pPr>
              <a:lvl2pPr defTabSz="817563">
                <a:defRPr>
                  <a:solidFill>
                    <a:schemeClr val="tx1"/>
                  </a:solidFill>
                  <a:latin typeface="Arial" panose="020B0604020202020204" pitchFamily="34" charset="0"/>
                  <a:ea typeface="宋体" panose="02010600030101010101" pitchFamily="2" charset="-122"/>
                </a:defRPr>
              </a:lvl2pPr>
              <a:lvl3pPr defTabSz="817563">
                <a:defRPr>
                  <a:solidFill>
                    <a:schemeClr val="tx1"/>
                  </a:solidFill>
                  <a:latin typeface="Arial" panose="020B0604020202020204" pitchFamily="34" charset="0"/>
                  <a:ea typeface="宋体" panose="02010600030101010101" pitchFamily="2" charset="-122"/>
                </a:defRPr>
              </a:lvl3pPr>
              <a:lvl4pPr defTabSz="817563">
                <a:defRPr>
                  <a:solidFill>
                    <a:schemeClr val="tx1"/>
                  </a:solidFill>
                  <a:latin typeface="Arial" panose="020B0604020202020204" pitchFamily="34" charset="0"/>
                  <a:ea typeface="宋体" panose="02010600030101010101" pitchFamily="2" charset="-122"/>
                </a:defRPr>
              </a:lvl4pPr>
              <a:lvl5pPr defTabSz="817563">
                <a:defRPr>
                  <a:solidFill>
                    <a:schemeClr val="tx1"/>
                  </a:solidFill>
                  <a:latin typeface="Arial" panose="020B0604020202020204" pitchFamily="34" charset="0"/>
                  <a:ea typeface="宋体" panose="02010600030101010101" pitchFamily="2" charset="-122"/>
                </a:defRPr>
              </a:lvl5pPr>
              <a:lvl6pPr marL="22764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336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08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48075" indent="1588" defTabSz="8175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300" smtClean="0">
                  <a:solidFill>
                    <a:srgbClr val="000000"/>
                  </a:solidFill>
                  <a:latin typeface="FrutigerNext LT Bold" panose="020B0803040504020204" pitchFamily="34" charset="0"/>
                  <a:ea typeface="MS PGothic" panose="020B0600070205080204" pitchFamily="34" charset="-128"/>
                </a:rPr>
                <a:t>HUAWEI Confidential </a:t>
              </a:r>
            </a:p>
          </p:txBody>
        </p:sp>
      </p:grpSp>
      <p:sp>
        <p:nvSpPr>
          <p:cNvPr id="5125" name="Line 9"/>
          <p:cNvSpPr>
            <a:spLocks noChangeShapeType="1"/>
          </p:cNvSpPr>
          <p:nvPr/>
        </p:nvSpPr>
        <p:spPr bwMode="auto">
          <a:xfrm>
            <a:off x="125413" y="692150"/>
            <a:ext cx="11944350" cy="0"/>
          </a:xfrm>
          <a:prstGeom prst="line">
            <a:avLst/>
          </a:prstGeom>
          <a:noFill/>
          <a:ln w="38100">
            <a:solidFill>
              <a:srgbClr val="990000"/>
            </a:solidFill>
            <a:round/>
            <a:headEnd/>
            <a:tailEnd/>
          </a:ln>
        </p:spPr>
        <p:txBody>
          <a:bodyPr lIns="91237" tIns="45619" rIns="91237" bIns="45619"/>
          <a:lstStyle/>
          <a:p>
            <a:pPr>
              <a:defRPr/>
            </a:pPr>
            <a:endParaRPr lang="zh-CN" altLang="en-US"/>
          </a:p>
        </p:txBody>
      </p:sp>
      <p:sp>
        <p:nvSpPr>
          <p:cNvPr id="43018" name="Rectangle 10"/>
          <p:cNvSpPr>
            <a:spLocks noGrp="1" noChangeArrowheads="1"/>
          </p:cNvSpPr>
          <p:nvPr>
            <p:ph type="dt" sz="half" idx="2"/>
          </p:nvPr>
        </p:nvSpPr>
        <p:spPr bwMode="auto">
          <a:xfrm>
            <a:off x="4657725" y="6257925"/>
            <a:ext cx="1628775" cy="60166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85000"/>
              </a:lnSpc>
              <a:defRPr sz="1100">
                <a:solidFill>
                  <a:srgbClr val="000000"/>
                </a:solidFill>
                <a:latin typeface="FrutigerNext LT Medium" panose="020B0603040504020204" pitchFamily="34" charset="0"/>
                <a:ea typeface="MS PGothic" panose="020B0600070205080204" pitchFamily="34" charset="-128"/>
              </a:defRPr>
            </a:lvl1pPr>
          </a:lstStyle>
          <a:p>
            <a:endParaRPr lang="de-DE" altLang="zh-CN"/>
          </a:p>
          <a:p>
            <a:r>
              <a:rPr lang="de-DE" altLang="zh-CN"/>
              <a:t>Page </a:t>
            </a:r>
            <a:fld id="{18F1A59F-B76E-4AAE-84E4-C09365E3DBB2}" type="slidenum">
              <a:rPr lang="de-DE" altLang="zh-CN"/>
              <a:pPr/>
              <a:t>‹#›</a:t>
            </a:fld>
            <a:endParaRPr lang="en-GB" altLang="zh-CN"/>
          </a:p>
        </p:txBody>
      </p:sp>
    </p:spTree>
  </p:cSld>
  <p:clrMap bg1="lt1" tx1="dk1" bg2="lt2" tx2="dk2" accent1="accent1" accent2="accent2" accent3="accent3" accent4="accent4" accent5="accent5" accent6="accent6" hlink="hlink" folHlink="folHlink"/>
  <p:sldLayoutIdLst>
    <p:sldLayoutId id="2147530933" r:id="rId1"/>
    <p:sldLayoutId id="2147530902" r:id="rId2"/>
    <p:sldLayoutId id="2147530903" r:id="rId3"/>
    <p:sldLayoutId id="2147530904" r:id="rId4"/>
    <p:sldLayoutId id="2147530905" r:id="rId5"/>
    <p:sldLayoutId id="2147530906" r:id="rId6"/>
  </p:sldLayoutIdLst>
  <p:timing>
    <p:tnLst>
      <p:par>
        <p:cTn id="1" dur="indefinite" restart="never" nodeType="tmRoot"/>
      </p:par>
    </p:tnLst>
  </p:timing>
  <p:hf sldNum="0" hdr="0" ftr="0"/>
  <p:txStyles>
    <p:titleStyle>
      <a:lvl1pPr algn="l" defTabSz="776288" rtl="0" eaLnBrk="0" fontAlgn="base" hangingPunct="0">
        <a:spcBef>
          <a:spcPct val="0"/>
        </a:spcBef>
        <a:spcAft>
          <a:spcPct val="0"/>
        </a:spcAft>
        <a:defRPr sz="3000" b="1">
          <a:solidFill>
            <a:srgbClr val="990000"/>
          </a:solidFill>
          <a:latin typeface="+mj-lt"/>
          <a:ea typeface="+mj-ea"/>
          <a:cs typeface="+mj-cs"/>
        </a:defRPr>
      </a:lvl1pPr>
      <a:lvl2pPr algn="l" defTabSz="776288" rtl="0" eaLnBrk="0" fontAlgn="base" hangingPunct="0">
        <a:spcBef>
          <a:spcPct val="0"/>
        </a:spcBef>
        <a:spcAft>
          <a:spcPct val="0"/>
        </a:spcAft>
        <a:defRPr sz="3000" b="1">
          <a:solidFill>
            <a:srgbClr val="990000"/>
          </a:solidFill>
          <a:latin typeface="Arial" pitchFamily="34" charset="0"/>
          <a:ea typeface="宋体" pitchFamily="2" charset="-122"/>
        </a:defRPr>
      </a:lvl2pPr>
      <a:lvl3pPr algn="l" defTabSz="776288" rtl="0" eaLnBrk="0" fontAlgn="base" hangingPunct="0">
        <a:spcBef>
          <a:spcPct val="0"/>
        </a:spcBef>
        <a:spcAft>
          <a:spcPct val="0"/>
        </a:spcAft>
        <a:defRPr sz="3000" b="1">
          <a:solidFill>
            <a:srgbClr val="990000"/>
          </a:solidFill>
          <a:latin typeface="Arial" pitchFamily="34" charset="0"/>
          <a:ea typeface="宋体" pitchFamily="2" charset="-122"/>
        </a:defRPr>
      </a:lvl3pPr>
      <a:lvl4pPr algn="l" defTabSz="776288" rtl="0" eaLnBrk="0" fontAlgn="base" hangingPunct="0">
        <a:spcBef>
          <a:spcPct val="0"/>
        </a:spcBef>
        <a:spcAft>
          <a:spcPct val="0"/>
        </a:spcAft>
        <a:defRPr sz="3000" b="1">
          <a:solidFill>
            <a:srgbClr val="990000"/>
          </a:solidFill>
          <a:latin typeface="Arial" pitchFamily="34" charset="0"/>
          <a:ea typeface="宋体" pitchFamily="2" charset="-122"/>
        </a:defRPr>
      </a:lvl4pPr>
      <a:lvl5pPr algn="l" defTabSz="776288" rtl="0" eaLnBrk="0" fontAlgn="base" hangingPunct="0">
        <a:spcBef>
          <a:spcPct val="0"/>
        </a:spcBef>
        <a:spcAft>
          <a:spcPct val="0"/>
        </a:spcAft>
        <a:defRPr sz="3000" b="1">
          <a:solidFill>
            <a:srgbClr val="990000"/>
          </a:solidFill>
          <a:latin typeface="Arial" pitchFamily="34" charset="0"/>
          <a:ea typeface="宋体" pitchFamily="2" charset="-122"/>
        </a:defRPr>
      </a:lvl5pPr>
      <a:lvl6pPr marL="456205" algn="l" defTabSz="782521" rtl="0" fontAlgn="base">
        <a:spcBef>
          <a:spcPct val="0"/>
        </a:spcBef>
        <a:spcAft>
          <a:spcPct val="0"/>
        </a:spcAft>
        <a:defRPr sz="3000" b="1">
          <a:solidFill>
            <a:srgbClr val="990000"/>
          </a:solidFill>
          <a:latin typeface="Arial" pitchFamily="34" charset="0"/>
          <a:ea typeface="宋体" pitchFamily="2" charset="-122"/>
        </a:defRPr>
      </a:lvl6pPr>
      <a:lvl7pPr marL="912409" algn="l" defTabSz="782521" rtl="0" fontAlgn="base">
        <a:spcBef>
          <a:spcPct val="0"/>
        </a:spcBef>
        <a:spcAft>
          <a:spcPct val="0"/>
        </a:spcAft>
        <a:defRPr sz="3000" b="1">
          <a:solidFill>
            <a:srgbClr val="990000"/>
          </a:solidFill>
          <a:latin typeface="Arial" pitchFamily="34" charset="0"/>
          <a:ea typeface="宋体" pitchFamily="2" charset="-122"/>
        </a:defRPr>
      </a:lvl7pPr>
      <a:lvl8pPr marL="1368618" algn="l" defTabSz="782521" rtl="0" fontAlgn="base">
        <a:spcBef>
          <a:spcPct val="0"/>
        </a:spcBef>
        <a:spcAft>
          <a:spcPct val="0"/>
        </a:spcAft>
        <a:defRPr sz="3000" b="1">
          <a:solidFill>
            <a:srgbClr val="990000"/>
          </a:solidFill>
          <a:latin typeface="Arial" pitchFamily="34" charset="0"/>
          <a:ea typeface="宋体" pitchFamily="2" charset="-122"/>
        </a:defRPr>
      </a:lvl8pPr>
      <a:lvl9pPr marL="1824822" algn="l" defTabSz="782521" rtl="0" fontAlgn="base">
        <a:spcBef>
          <a:spcPct val="0"/>
        </a:spcBef>
        <a:spcAft>
          <a:spcPct val="0"/>
        </a:spcAft>
        <a:defRPr sz="3000" b="1">
          <a:solidFill>
            <a:srgbClr val="990000"/>
          </a:solidFill>
          <a:latin typeface="Arial" pitchFamily="34" charset="0"/>
          <a:ea typeface="宋体" pitchFamily="2" charset="-122"/>
        </a:defRPr>
      </a:lvl9pPr>
    </p:titleStyle>
    <p:bodyStyle>
      <a:lvl1pPr marL="273050" indent="-273050" algn="l" defTabSz="739775" rtl="0" eaLnBrk="0" fontAlgn="base" hangingPunct="0">
        <a:lnSpc>
          <a:spcPct val="140000"/>
        </a:lnSpc>
        <a:spcBef>
          <a:spcPct val="0"/>
        </a:spcBef>
        <a:spcAft>
          <a:spcPct val="0"/>
        </a:spcAft>
        <a:defRPr b="1">
          <a:solidFill>
            <a:schemeClr val="tx1"/>
          </a:solidFill>
          <a:latin typeface="+mn-lt"/>
          <a:ea typeface="+mn-ea"/>
          <a:cs typeface="+mn-cs"/>
        </a:defRPr>
      </a:lvl1pPr>
      <a:lvl2pPr marL="600075" indent="-225425" algn="l" defTabSz="739775" rtl="0" eaLnBrk="0" fontAlgn="base" hangingPunct="0">
        <a:lnSpc>
          <a:spcPct val="140000"/>
        </a:lnSpc>
        <a:spcBef>
          <a:spcPct val="0"/>
        </a:spcBef>
        <a:spcAft>
          <a:spcPct val="0"/>
        </a:spcAft>
        <a:defRPr sz="1900">
          <a:solidFill>
            <a:schemeClr val="tx1"/>
          </a:solidFill>
          <a:latin typeface="+mn-lt"/>
          <a:ea typeface="+mn-ea"/>
        </a:defRPr>
      </a:lvl2pPr>
      <a:lvl3pPr marL="928688" indent="-180975" algn="l" defTabSz="739775" rtl="0" eaLnBrk="0" fontAlgn="base" hangingPunct="0">
        <a:lnSpc>
          <a:spcPct val="140000"/>
        </a:lnSpc>
        <a:spcBef>
          <a:spcPct val="0"/>
        </a:spcBef>
        <a:spcAft>
          <a:spcPct val="0"/>
        </a:spcAft>
        <a:defRPr sz="1900">
          <a:solidFill>
            <a:schemeClr val="tx1"/>
          </a:solidFill>
          <a:latin typeface="+mn-lt"/>
          <a:ea typeface="+mn-ea"/>
        </a:defRPr>
      </a:lvl3pPr>
      <a:lvl4pPr marL="1303338" indent="-182563" algn="l" defTabSz="739775" rtl="0" eaLnBrk="0" fontAlgn="base" hangingPunct="0">
        <a:lnSpc>
          <a:spcPct val="140000"/>
        </a:lnSpc>
        <a:spcBef>
          <a:spcPct val="0"/>
        </a:spcBef>
        <a:spcAft>
          <a:spcPct val="0"/>
        </a:spcAft>
        <a:defRPr sz="1900">
          <a:solidFill>
            <a:schemeClr val="tx1"/>
          </a:solidFill>
          <a:latin typeface="+mn-lt"/>
          <a:ea typeface="+mn-ea"/>
        </a:defRPr>
      </a:lvl4pPr>
      <a:lvl5pPr marL="1673225" indent="-182563" algn="l" defTabSz="739775" rtl="0" eaLnBrk="0" fontAlgn="base" hangingPunct="0">
        <a:lnSpc>
          <a:spcPct val="140000"/>
        </a:lnSpc>
        <a:spcBef>
          <a:spcPct val="0"/>
        </a:spcBef>
        <a:spcAft>
          <a:spcPct val="0"/>
        </a:spcAft>
        <a:defRPr sz="1900">
          <a:solidFill>
            <a:schemeClr val="tx1"/>
          </a:solidFill>
          <a:latin typeface="+mn-lt"/>
          <a:ea typeface="+mn-ea"/>
        </a:defRPr>
      </a:lvl5pPr>
      <a:lvl6pPr marL="2135295" indent="-190085" algn="l" defTabSz="746087" rtl="0" fontAlgn="base">
        <a:lnSpc>
          <a:spcPct val="140000"/>
        </a:lnSpc>
        <a:spcBef>
          <a:spcPct val="0"/>
        </a:spcBef>
        <a:spcAft>
          <a:spcPct val="0"/>
        </a:spcAft>
        <a:defRPr sz="1900">
          <a:solidFill>
            <a:schemeClr val="tx1"/>
          </a:solidFill>
          <a:latin typeface="+mn-lt"/>
          <a:ea typeface="+mn-ea"/>
        </a:defRPr>
      </a:lvl6pPr>
      <a:lvl7pPr marL="2591502" indent="-190085" algn="l" defTabSz="746087" rtl="0" fontAlgn="base">
        <a:lnSpc>
          <a:spcPct val="140000"/>
        </a:lnSpc>
        <a:spcBef>
          <a:spcPct val="0"/>
        </a:spcBef>
        <a:spcAft>
          <a:spcPct val="0"/>
        </a:spcAft>
        <a:defRPr sz="1900">
          <a:solidFill>
            <a:schemeClr val="tx1"/>
          </a:solidFill>
          <a:latin typeface="+mn-lt"/>
          <a:ea typeface="+mn-ea"/>
        </a:defRPr>
      </a:lvl7pPr>
      <a:lvl8pPr marL="3047708" indent="-190085" algn="l" defTabSz="746087" rtl="0" fontAlgn="base">
        <a:lnSpc>
          <a:spcPct val="140000"/>
        </a:lnSpc>
        <a:spcBef>
          <a:spcPct val="0"/>
        </a:spcBef>
        <a:spcAft>
          <a:spcPct val="0"/>
        </a:spcAft>
        <a:defRPr sz="1900">
          <a:solidFill>
            <a:schemeClr val="tx1"/>
          </a:solidFill>
          <a:latin typeface="+mn-lt"/>
          <a:ea typeface="+mn-ea"/>
        </a:defRPr>
      </a:lvl8pPr>
      <a:lvl9pPr marL="3503915" indent="-190085" algn="l" defTabSz="746087" rtl="0" fontAlgn="base">
        <a:lnSpc>
          <a:spcPct val="140000"/>
        </a:lnSpc>
        <a:spcBef>
          <a:spcPct val="0"/>
        </a:spcBef>
        <a:spcAft>
          <a:spcPct val="0"/>
        </a:spcAft>
        <a:defRPr sz="1900">
          <a:solidFill>
            <a:schemeClr val="tx1"/>
          </a:solidFill>
          <a:latin typeface="+mn-lt"/>
          <a:ea typeface="+mn-ea"/>
        </a:defRPr>
      </a:lvl9pPr>
    </p:bodyStyle>
    <p:otherStyle>
      <a:defPPr>
        <a:defRPr lang="zh-CN"/>
      </a:defPPr>
      <a:lvl1pPr marL="0" algn="l" defTabSz="912409" rtl="0" eaLnBrk="1" latinLnBrk="0" hangingPunct="1">
        <a:defRPr sz="1800" kern="1200">
          <a:solidFill>
            <a:schemeClr val="tx1"/>
          </a:solidFill>
          <a:latin typeface="+mn-lt"/>
          <a:ea typeface="+mn-ea"/>
          <a:cs typeface="+mn-cs"/>
        </a:defRPr>
      </a:lvl1pPr>
      <a:lvl2pPr marL="456205" algn="l" defTabSz="912409" rtl="0" eaLnBrk="1" latinLnBrk="0" hangingPunct="1">
        <a:defRPr sz="1800" kern="1200">
          <a:solidFill>
            <a:schemeClr val="tx1"/>
          </a:solidFill>
          <a:latin typeface="+mn-lt"/>
          <a:ea typeface="+mn-ea"/>
          <a:cs typeface="+mn-cs"/>
        </a:defRPr>
      </a:lvl2pPr>
      <a:lvl3pPr marL="912409" algn="l" defTabSz="912409" rtl="0" eaLnBrk="1" latinLnBrk="0" hangingPunct="1">
        <a:defRPr sz="1800" kern="1200">
          <a:solidFill>
            <a:schemeClr val="tx1"/>
          </a:solidFill>
          <a:latin typeface="+mn-lt"/>
          <a:ea typeface="+mn-ea"/>
          <a:cs typeface="+mn-cs"/>
        </a:defRPr>
      </a:lvl3pPr>
      <a:lvl4pPr marL="1368618" algn="l" defTabSz="912409" rtl="0" eaLnBrk="1" latinLnBrk="0" hangingPunct="1">
        <a:defRPr sz="1800" kern="1200">
          <a:solidFill>
            <a:schemeClr val="tx1"/>
          </a:solidFill>
          <a:latin typeface="+mn-lt"/>
          <a:ea typeface="+mn-ea"/>
          <a:cs typeface="+mn-cs"/>
        </a:defRPr>
      </a:lvl4pPr>
      <a:lvl5pPr marL="1824822" algn="l" defTabSz="912409" rtl="0" eaLnBrk="1" latinLnBrk="0" hangingPunct="1">
        <a:defRPr sz="1800" kern="1200">
          <a:solidFill>
            <a:schemeClr val="tx1"/>
          </a:solidFill>
          <a:latin typeface="+mn-lt"/>
          <a:ea typeface="+mn-ea"/>
          <a:cs typeface="+mn-cs"/>
        </a:defRPr>
      </a:lvl5pPr>
      <a:lvl6pPr marL="2281029" algn="l" defTabSz="912409" rtl="0" eaLnBrk="1" latinLnBrk="0" hangingPunct="1">
        <a:defRPr sz="1800" kern="1200">
          <a:solidFill>
            <a:schemeClr val="tx1"/>
          </a:solidFill>
          <a:latin typeface="+mn-lt"/>
          <a:ea typeface="+mn-ea"/>
          <a:cs typeface="+mn-cs"/>
        </a:defRPr>
      </a:lvl6pPr>
      <a:lvl7pPr marL="2737233" algn="l" defTabSz="912409" rtl="0" eaLnBrk="1" latinLnBrk="0" hangingPunct="1">
        <a:defRPr sz="1800" kern="1200">
          <a:solidFill>
            <a:schemeClr val="tx1"/>
          </a:solidFill>
          <a:latin typeface="+mn-lt"/>
          <a:ea typeface="+mn-ea"/>
          <a:cs typeface="+mn-cs"/>
        </a:defRPr>
      </a:lvl7pPr>
      <a:lvl8pPr marL="3193439" algn="l" defTabSz="912409" rtl="0" eaLnBrk="1" latinLnBrk="0" hangingPunct="1">
        <a:defRPr sz="1800" kern="1200">
          <a:solidFill>
            <a:schemeClr val="tx1"/>
          </a:solidFill>
          <a:latin typeface="+mn-lt"/>
          <a:ea typeface="+mn-ea"/>
          <a:cs typeface="+mn-cs"/>
        </a:defRPr>
      </a:lvl8pPr>
      <a:lvl9pPr marL="3649646" algn="l" defTabSz="912409"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530934" r:id="rId1"/>
    <p:sldLayoutId id="2147530935" r:id="rId2"/>
    <p:sldLayoutId id="2147530936" r:id="rId3"/>
    <p:sldLayoutId id="2147530937" r:id="rId4"/>
    <p:sldLayoutId id="2147530938" r:id="rId5"/>
    <p:sldLayoutId id="2147530939" r:id="rId6"/>
    <p:sldLayoutId id="2147530940" r:id="rId7"/>
    <p:sldLayoutId id="2147530941" r:id="rId8"/>
    <p:sldLayoutId id="2147530942" r:id="rId9"/>
    <p:sldLayoutId id="2147530944" r:id="rId10"/>
    <p:sldLayoutId id="2147530945" r:id="rId11"/>
    <p:sldLayoutId id="2147530946" r:id="rId12"/>
    <p:sldLayoutId id="2147530947" r:id="rId13"/>
    <p:sldLayoutId id="2147530948" r:id="rId14"/>
    <p:sldLayoutId id="2147530949" r:id="rId15"/>
    <p:sldLayoutId id="2147530950" r:id="rId16"/>
    <p:sldLayoutId id="2147530951" r:id="rId17"/>
    <p:sldLayoutId id="2147530952" r:id="rId18"/>
    <p:sldLayoutId id="2147530953" r:id="rId19"/>
  </p:sldLayoutIdLst>
  <p:transition advClick="0"/>
  <p:timing>
    <p:tnLst>
      <p:par>
        <p:cTn id="1" dur="indefinite" restart="never" nodeType="tmRoot"/>
      </p:par>
    </p:tnLst>
  </p:timing>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75" y="4753504"/>
            <a:ext cx="12229050" cy="2843245"/>
          </a:xfrm>
          <a:prstGeom prst="rect">
            <a:avLst/>
          </a:prstGeom>
          <a:blipFill dpi="0" rotWithShape="1">
            <a:blip r:embed="rId5" cstate="print">
              <a:alphaModFix amt="17000"/>
            </a:blip>
            <a:srcRect/>
            <a:stretch>
              <a:fillRect/>
            </a:stretch>
          </a:blipFill>
          <a:ln>
            <a:noFill/>
          </a:ln>
          <a:effectLst/>
          <a:extLst/>
        </p:spPr>
        <p:txBody>
          <a:bodyPr vert="horz" wrap="square" lIns="121911" tIns="60955" rIns="121911" bIns="60955" numCol="1" rtlCol="0" anchor="t" anchorCtr="0" compatLnSpc="1">
            <a:prstTxWarp prst="textNoShape">
              <a:avLst/>
            </a:prstTxWarp>
          </a:bodyPr>
          <a:lstStyle/>
          <a:p>
            <a:pPr defTabSz="914583" eaLnBrk="1" hangingPunct="1">
              <a:buClr>
                <a:srgbClr val="CC9900"/>
              </a:buClr>
              <a:buFont typeface="Wingdings" pitchFamily="2" charset="2"/>
              <a:buChar char="n"/>
            </a:pPr>
            <a:endParaRPr lang="zh-CN" altLang="en-US" dirty="0">
              <a:solidFill>
                <a:srgbClr val="000000"/>
              </a:solidFill>
              <a:latin typeface="Arial" charset="0"/>
              <a:ea typeface="宋体" charset="-122"/>
            </a:endParaRPr>
          </a:p>
        </p:txBody>
      </p:sp>
      <p:sp>
        <p:nvSpPr>
          <p:cNvPr id="3075" name="Rectangle 13"/>
          <p:cNvSpPr>
            <a:spLocks noGrp="1" noChangeArrowheads="1"/>
          </p:cNvSpPr>
          <p:nvPr>
            <p:ph type="title"/>
          </p:nvPr>
        </p:nvSpPr>
        <p:spPr bwMode="auto">
          <a:xfrm>
            <a:off x="1007797" y="326042"/>
            <a:ext cx="10179584" cy="872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0048" rIns="60097" bIns="30048" numCol="1" anchor="ctr" anchorCtr="0" compatLnSpc="1">
            <a:prstTxWarp prst="textNoShape">
              <a:avLst/>
            </a:prstTxWarp>
          </a:bodyPr>
          <a:lstStyle/>
          <a:p>
            <a:pPr lvl="0"/>
            <a:r>
              <a:rPr lang="zh-CN" altLang="en-US" dirty="0" smtClean="0"/>
              <a:t>单击此处编辑母版标题样式</a:t>
            </a:r>
          </a:p>
        </p:txBody>
      </p:sp>
      <p:sp>
        <p:nvSpPr>
          <p:cNvPr id="3076" name="Rectangle 68"/>
          <p:cNvSpPr>
            <a:spLocks noGrp="1" noChangeArrowheads="1"/>
          </p:cNvSpPr>
          <p:nvPr>
            <p:ph type="body" idx="1"/>
          </p:nvPr>
        </p:nvSpPr>
        <p:spPr bwMode="auto">
          <a:xfrm>
            <a:off x="1007797" y="1630212"/>
            <a:ext cx="10179584" cy="419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0107" tIns="30053" rIns="60107" bIns="30053"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3081" name="Rectangle 17"/>
          <p:cNvSpPr>
            <a:spLocks noChangeArrowheads="1"/>
          </p:cNvSpPr>
          <p:nvPr/>
        </p:nvSpPr>
        <p:spPr bwMode="auto">
          <a:xfrm>
            <a:off x="12436541" y="3372655"/>
            <a:ext cx="1225870" cy="400079"/>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91" tIns="60945" rIns="121891" bIns="60945" anchor="ctr">
            <a:spAutoFit/>
          </a:bodyPr>
          <a:lstStyle/>
          <a:p>
            <a:pPr defTabSz="914583" eaLnBrk="1" hangingPunct="1"/>
            <a:endParaRPr lang="zh-CN" altLang="en-US" dirty="0">
              <a:solidFill>
                <a:srgbClr val="000000"/>
              </a:solidFill>
              <a:latin typeface="Calibri" charset="0"/>
              <a:ea typeface="宋体" charset="-122"/>
            </a:endParaRPr>
          </a:p>
        </p:txBody>
      </p:sp>
      <p:grpSp>
        <p:nvGrpSpPr>
          <p:cNvPr id="2" name="Group 18"/>
          <p:cNvGrpSpPr>
            <a:grpSpLocks/>
          </p:cNvGrpSpPr>
          <p:nvPr/>
        </p:nvGrpSpPr>
        <p:grpSpPr bwMode="auto">
          <a:xfrm>
            <a:off x="12550871" y="3728283"/>
            <a:ext cx="986624" cy="182574"/>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grpSp>
      <p:grpSp>
        <p:nvGrpSpPr>
          <p:cNvPr id="3" name="Group 23"/>
          <p:cNvGrpSpPr>
            <a:grpSpLocks/>
          </p:cNvGrpSpPr>
          <p:nvPr/>
        </p:nvGrpSpPr>
        <p:grpSpPr bwMode="auto">
          <a:xfrm>
            <a:off x="12550871" y="3944197"/>
            <a:ext cx="986624" cy="182574"/>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grpSp>
      <p:grpSp>
        <p:nvGrpSpPr>
          <p:cNvPr id="4" name="Group 28"/>
          <p:cNvGrpSpPr>
            <a:grpSpLocks/>
          </p:cNvGrpSpPr>
          <p:nvPr/>
        </p:nvGrpSpPr>
        <p:grpSpPr bwMode="auto">
          <a:xfrm>
            <a:off x="12550871" y="4160111"/>
            <a:ext cx="986624" cy="182574"/>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grpSp>
      <p:grpSp>
        <p:nvGrpSpPr>
          <p:cNvPr id="5" name="Group 33"/>
          <p:cNvGrpSpPr>
            <a:grpSpLocks/>
          </p:cNvGrpSpPr>
          <p:nvPr/>
        </p:nvGrpSpPr>
        <p:grpSpPr bwMode="auto">
          <a:xfrm>
            <a:off x="12550871" y="3512364"/>
            <a:ext cx="986624" cy="188926"/>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grpSp>
      <p:grpSp>
        <p:nvGrpSpPr>
          <p:cNvPr id="6" name="Group 38"/>
          <p:cNvGrpSpPr>
            <a:grpSpLocks/>
          </p:cNvGrpSpPr>
          <p:nvPr/>
        </p:nvGrpSpPr>
        <p:grpSpPr bwMode="auto">
          <a:xfrm>
            <a:off x="12550871" y="4520497"/>
            <a:ext cx="986624" cy="182574"/>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grpSp>
      <p:grpSp>
        <p:nvGrpSpPr>
          <p:cNvPr id="7" name="Group 43"/>
          <p:cNvGrpSpPr>
            <a:grpSpLocks/>
          </p:cNvGrpSpPr>
          <p:nvPr/>
        </p:nvGrpSpPr>
        <p:grpSpPr bwMode="auto">
          <a:xfrm>
            <a:off x="12550871" y="4736411"/>
            <a:ext cx="986624" cy="182574"/>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grpSp>
      <p:grpSp>
        <p:nvGrpSpPr>
          <p:cNvPr id="8" name="Group 48"/>
          <p:cNvGrpSpPr>
            <a:grpSpLocks/>
          </p:cNvGrpSpPr>
          <p:nvPr/>
        </p:nvGrpSpPr>
        <p:grpSpPr bwMode="auto">
          <a:xfrm>
            <a:off x="12550871" y="4952326"/>
            <a:ext cx="986624" cy="182574"/>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grpSp>
      <p:grpSp>
        <p:nvGrpSpPr>
          <p:cNvPr id="9" name="Group 53"/>
          <p:cNvGrpSpPr>
            <a:grpSpLocks/>
          </p:cNvGrpSpPr>
          <p:nvPr/>
        </p:nvGrpSpPr>
        <p:grpSpPr bwMode="auto">
          <a:xfrm>
            <a:off x="12550871" y="5312713"/>
            <a:ext cx="986624" cy="182574"/>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grpSp>
      <p:grpSp>
        <p:nvGrpSpPr>
          <p:cNvPr id="10" name="Group 58"/>
          <p:cNvGrpSpPr>
            <a:grpSpLocks/>
          </p:cNvGrpSpPr>
          <p:nvPr/>
        </p:nvGrpSpPr>
        <p:grpSpPr bwMode="auto">
          <a:xfrm>
            <a:off x="12550871" y="5528627"/>
            <a:ext cx="986624" cy="182574"/>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grpSp>
      <p:grpSp>
        <p:nvGrpSpPr>
          <p:cNvPr id="11" name="Group 63"/>
          <p:cNvGrpSpPr>
            <a:grpSpLocks/>
          </p:cNvGrpSpPr>
          <p:nvPr/>
        </p:nvGrpSpPr>
        <p:grpSpPr bwMode="auto">
          <a:xfrm>
            <a:off x="12550871" y="5744541"/>
            <a:ext cx="986624" cy="182574"/>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grpSp>
      <p:grpSp>
        <p:nvGrpSpPr>
          <p:cNvPr id="12" name="Group 68"/>
          <p:cNvGrpSpPr>
            <a:grpSpLocks/>
          </p:cNvGrpSpPr>
          <p:nvPr/>
        </p:nvGrpSpPr>
        <p:grpSpPr bwMode="auto">
          <a:xfrm>
            <a:off x="12550871" y="6104927"/>
            <a:ext cx="986624" cy="182574"/>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grpSp>
      <p:grpSp>
        <p:nvGrpSpPr>
          <p:cNvPr id="13" name="Group 73"/>
          <p:cNvGrpSpPr>
            <a:grpSpLocks/>
          </p:cNvGrpSpPr>
          <p:nvPr/>
        </p:nvGrpSpPr>
        <p:grpSpPr bwMode="auto">
          <a:xfrm>
            <a:off x="12550871" y="6330368"/>
            <a:ext cx="986624" cy="182574"/>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grpSp>
      <p:grpSp>
        <p:nvGrpSpPr>
          <p:cNvPr id="14" name="Group 78"/>
          <p:cNvGrpSpPr>
            <a:grpSpLocks/>
          </p:cNvGrpSpPr>
          <p:nvPr/>
        </p:nvGrpSpPr>
        <p:grpSpPr bwMode="auto">
          <a:xfrm>
            <a:off x="12550871" y="6554221"/>
            <a:ext cx="986624" cy="182574"/>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583" eaLnBrk="1" hangingPunct="1"/>
              <a:endParaRPr lang="zh-CN" altLang="en-US" dirty="0">
                <a:solidFill>
                  <a:srgbClr val="000000"/>
                </a:solidFill>
                <a:latin typeface="Calibri" charset="0"/>
                <a:ea typeface="宋体" charset="-122"/>
              </a:endParaRPr>
            </a:p>
          </p:txBody>
        </p:sp>
      </p:grpSp>
      <p:sp>
        <p:nvSpPr>
          <p:cNvPr id="3079" name="Rectangle 83"/>
          <p:cNvSpPr>
            <a:spLocks noChangeArrowheads="1"/>
          </p:cNvSpPr>
          <p:nvPr/>
        </p:nvSpPr>
        <p:spPr bwMode="auto">
          <a:xfrm>
            <a:off x="12339149" y="1342279"/>
            <a:ext cx="1590031" cy="187335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823" tIns="53414" rIns="106823" bIns="53414">
            <a:spAutoFit/>
          </a:bodyPr>
          <a:lstStyle/>
          <a:p>
            <a:pPr defTabSz="914583">
              <a:lnSpc>
                <a:spcPct val="120000"/>
              </a:lnSpc>
              <a:spcBef>
                <a:spcPct val="20000"/>
              </a:spcBef>
              <a:buFont typeface="Arial" charset="0"/>
              <a:buNone/>
            </a:pPr>
            <a:r>
              <a:rPr lang="zh-CN" altLang="en-US" sz="1334" dirty="0">
                <a:solidFill>
                  <a:srgbClr val="FFFFFF"/>
                </a:solidFill>
                <a:latin typeface="微软雅黑" pitchFamily="34" charset="-122"/>
                <a:ea typeface="微软雅黑" pitchFamily="34" charset="-122"/>
              </a:rPr>
              <a:t>配色参考方案：</a:t>
            </a:r>
          </a:p>
          <a:p>
            <a:pPr defTabSz="914583">
              <a:lnSpc>
                <a:spcPct val="120000"/>
              </a:lnSpc>
              <a:spcBef>
                <a:spcPct val="20000"/>
              </a:spcBef>
              <a:buFont typeface="Arial" charset="0"/>
              <a:buNone/>
            </a:pPr>
            <a:r>
              <a:rPr lang="zh-CN" altLang="en-US" sz="1334" dirty="0">
                <a:solidFill>
                  <a:srgbClr val="FFFFFF"/>
                </a:solidFill>
                <a:latin typeface="微软雅黑" pitchFamily="34" charset="-122"/>
                <a:ea typeface="微软雅黑" pitchFamily="34" charset="-122"/>
              </a:rPr>
              <a:t>建议同一页面内不超过四种颜色，以下是</a:t>
            </a:r>
            <a:r>
              <a:rPr lang="en-US" altLang="zh-CN" sz="1334" dirty="0">
                <a:solidFill>
                  <a:srgbClr val="FFFFFF"/>
                </a:solidFill>
                <a:latin typeface="微软雅黑" pitchFamily="34" charset="-122"/>
                <a:ea typeface="微软雅黑" pitchFamily="34" charset="-122"/>
              </a:rPr>
              <a:t>13</a:t>
            </a:r>
            <a:r>
              <a:rPr lang="zh-CN" altLang="en-US" sz="1334"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39149" y="8470"/>
            <a:ext cx="1494756" cy="84692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823" tIns="53414" rIns="106823" bIns="53414">
            <a:spAutoFit/>
          </a:bodyPr>
          <a:lstStyle/>
          <a:p>
            <a:pPr defTabSz="914583" eaLnBrk="1" hangingPunct="1">
              <a:lnSpc>
                <a:spcPct val="120000"/>
              </a:lnSpc>
              <a:buClr>
                <a:srgbClr val="777777"/>
              </a:buClr>
              <a:buSzPct val="60000"/>
              <a:buFont typeface="Wingdings" charset="2"/>
              <a:buNone/>
            </a:pPr>
            <a:r>
              <a:rPr lang="zh-CN" altLang="en-US" sz="1334" dirty="0">
                <a:solidFill>
                  <a:srgbClr val="FFFFFF"/>
                </a:solidFill>
                <a:latin typeface="微软雅黑" pitchFamily="34" charset="-122"/>
                <a:ea typeface="微软雅黑" pitchFamily="34" charset="-122"/>
              </a:rPr>
              <a:t>客户或者合作伙伴的标志放在右上角</a:t>
            </a:r>
            <a:r>
              <a:rPr lang="en-US" altLang="zh-CN" sz="1334" dirty="0">
                <a:solidFill>
                  <a:srgbClr val="FFFFFF"/>
                </a:solidFill>
                <a:latin typeface="微软雅黑" pitchFamily="34" charset="-122"/>
                <a:ea typeface="微软雅黑" pitchFamily="34" charset="-122"/>
              </a:rPr>
              <a:t>.</a:t>
            </a:r>
            <a:endParaRPr lang="zh-CN" altLang="en-US" sz="1334" dirty="0">
              <a:solidFill>
                <a:srgbClr val="FFFFFF"/>
              </a:solidFill>
              <a:latin typeface="微软雅黑" pitchFamily="34" charset="-122"/>
              <a:ea typeface="微软雅黑" pitchFamily="34" charset="-122"/>
            </a:endParaRPr>
          </a:p>
        </p:txBody>
      </p:sp>
      <p:pic>
        <p:nvPicPr>
          <p:cNvPr id="81" name="Picture 87" descr="图片3副本"/>
          <p:cNvPicPr>
            <a:picLocks noChangeAspect="1" noChangeArrowheads="1"/>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10035051" y="6310781"/>
            <a:ext cx="1747932" cy="415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副标题 2"/>
          <p:cNvSpPr txBox="1">
            <a:spLocks/>
          </p:cNvSpPr>
          <p:nvPr userDrawn="1"/>
        </p:nvSpPr>
        <p:spPr bwMode="auto">
          <a:xfrm>
            <a:off x="3663846" y="6364830"/>
            <a:ext cx="4867483" cy="391673"/>
          </a:xfrm>
          <a:prstGeom prst="rect">
            <a:avLst/>
          </a:prstGeom>
        </p:spPr>
        <p:txBody>
          <a:bodyPr lIns="91461" tIns="45731" rIns="91461" bIns="45731"/>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defTabSz="914583">
              <a:buFontTx/>
              <a:buNone/>
              <a:defRPr/>
            </a:pPr>
            <a:r>
              <a:rPr lang="en-US" altLang="zh-CN" sz="1600" b="0" dirty="0" smtClean="0">
                <a:solidFill>
                  <a:srgbClr val="FFFFFF">
                    <a:lumMod val="50000"/>
                  </a:srgbClr>
                </a:solidFill>
              </a:rPr>
              <a:t>Huawei Confidential</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43378" y="6297609"/>
            <a:ext cx="2707922" cy="495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 name="Rectangle 10"/>
          <p:cNvSpPr>
            <a:spLocks noChangeArrowheads="1"/>
          </p:cNvSpPr>
          <p:nvPr userDrawn="1"/>
        </p:nvSpPr>
        <p:spPr bwMode="auto">
          <a:xfrm>
            <a:off x="-2604177" y="263180"/>
            <a:ext cx="2460207" cy="60448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815" tIns="53408" rIns="106815" bIns="53408">
            <a:spAutoFit/>
          </a:bodyPr>
          <a:lstStyle/>
          <a:p>
            <a:pPr marL="457098" indent="-457098" algn="r" defTabSz="914583">
              <a:lnSpc>
                <a:spcPct val="125000"/>
              </a:lnSpc>
              <a:spcBef>
                <a:spcPct val="20000"/>
              </a:spcBef>
            </a:pPr>
            <a:r>
              <a:rPr lang="zh-CN" altLang="en-US" sz="1200" dirty="0">
                <a:solidFill>
                  <a:srgbClr val="FFFFFF"/>
                </a:solidFill>
                <a:latin typeface="Calibri" charset="0"/>
                <a:ea typeface="宋体" charset="-122"/>
              </a:rPr>
              <a:t>英文标题</a:t>
            </a:r>
            <a:r>
              <a:rPr lang="en-US" altLang="zh-CN" sz="1200" dirty="0">
                <a:solidFill>
                  <a:srgbClr val="FFFFFF"/>
                </a:solidFill>
                <a:latin typeface="Calibri" charset="0"/>
                <a:ea typeface="宋体" charset="-122"/>
              </a:rPr>
              <a:t>:32-35pt  </a:t>
            </a:r>
            <a:endParaRPr lang="zh-CN" altLang="en-US" sz="1200" dirty="0">
              <a:solidFill>
                <a:srgbClr val="FFFFFF"/>
              </a:solidFill>
              <a:latin typeface="Calibri" charset="0"/>
              <a:ea typeface="宋体" charset="-122"/>
            </a:endParaRPr>
          </a:p>
          <a:p>
            <a:pPr marL="457098" indent="-457098" algn="r" defTabSz="914583">
              <a:lnSpc>
                <a:spcPct val="125000"/>
              </a:lnSpc>
              <a:spcBef>
                <a:spcPct val="20000"/>
              </a:spcBef>
            </a:pPr>
            <a:r>
              <a:rPr lang="zh-CN" altLang="en-US" sz="1200" dirty="0">
                <a:solidFill>
                  <a:srgbClr val="FFFFFF"/>
                </a:solidFill>
                <a:latin typeface="Calibri" charset="0"/>
                <a:ea typeface="宋体" charset="-122"/>
              </a:rPr>
              <a:t>颜色</a:t>
            </a:r>
            <a:r>
              <a:rPr lang="en-US" altLang="zh-CN" sz="1200" dirty="0">
                <a:solidFill>
                  <a:srgbClr val="FFFFFF"/>
                </a:solidFill>
                <a:latin typeface="Calibri" charset="0"/>
                <a:ea typeface="宋体" charset="-122"/>
              </a:rPr>
              <a:t>: R153 G0 B0</a:t>
            </a:r>
          </a:p>
          <a:p>
            <a:pPr marL="457098" indent="-457098" algn="r" defTabSz="914583">
              <a:lnSpc>
                <a:spcPct val="125000"/>
              </a:lnSpc>
              <a:spcBef>
                <a:spcPct val="20000"/>
              </a:spcBef>
            </a:pPr>
            <a:r>
              <a:rPr lang="zh-CN" altLang="en-US" sz="1200" dirty="0">
                <a:solidFill>
                  <a:srgbClr val="FFFFFF"/>
                </a:solidFill>
                <a:latin typeface="Calibri" charset="0"/>
                <a:ea typeface="宋体" charset="-122"/>
              </a:rPr>
              <a:t>内部使用字体 </a:t>
            </a:r>
            <a:r>
              <a:rPr lang="en-US" altLang="zh-CN" sz="1200" dirty="0">
                <a:solidFill>
                  <a:srgbClr val="FFFFFF"/>
                </a:solidFill>
                <a:latin typeface="Calibri" charset="0"/>
                <a:ea typeface="宋体" charset="-122"/>
              </a:rPr>
              <a:t>:</a:t>
            </a:r>
          </a:p>
          <a:p>
            <a:pPr marL="457098" indent="-457098" algn="r" defTabSz="914583">
              <a:lnSpc>
                <a:spcPct val="125000"/>
              </a:lnSpc>
              <a:spcBef>
                <a:spcPct val="20000"/>
              </a:spcBef>
            </a:pPr>
            <a:r>
              <a:rPr lang="en-US" altLang="zh-CN" sz="1200" dirty="0" err="1">
                <a:solidFill>
                  <a:srgbClr val="FFFFFF"/>
                </a:solidFill>
                <a:latin typeface="Calibri" charset="0"/>
                <a:ea typeface="宋体" charset="-122"/>
              </a:rPr>
              <a:t>FrutigerNext</a:t>
            </a:r>
            <a:r>
              <a:rPr lang="en-US" altLang="zh-CN" sz="1200" dirty="0">
                <a:solidFill>
                  <a:srgbClr val="FFFFFF"/>
                </a:solidFill>
                <a:latin typeface="Calibri" charset="0"/>
                <a:ea typeface="宋体" charset="-122"/>
              </a:rPr>
              <a:t> LT Medium</a:t>
            </a:r>
          </a:p>
          <a:p>
            <a:pPr marL="457098" indent="-457098" algn="r" defTabSz="914583">
              <a:lnSpc>
                <a:spcPct val="125000"/>
              </a:lnSpc>
              <a:spcBef>
                <a:spcPct val="20000"/>
              </a:spcBef>
            </a:pPr>
            <a:r>
              <a:rPr lang="zh-CN" altLang="en-US" sz="1200" dirty="0">
                <a:solidFill>
                  <a:srgbClr val="FFFFFF"/>
                </a:solidFill>
                <a:latin typeface="Calibri" charset="0"/>
                <a:ea typeface="宋体" charset="-122"/>
              </a:rPr>
              <a:t>外部使用字体 </a:t>
            </a:r>
            <a:r>
              <a:rPr lang="en-US" altLang="zh-CN" sz="1200" dirty="0">
                <a:solidFill>
                  <a:srgbClr val="FFFFFF"/>
                </a:solidFill>
                <a:latin typeface="Calibri" charset="0"/>
                <a:ea typeface="宋体" charset="-122"/>
              </a:rPr>
              <a:t>: Arial</a:t>
            </a:r>
          </a:p>
          <a:p>
            <a:pPr marL="457098" indent="-457098" algn="r" defTabSz="914583">
              <a:lnSpc>
                <a:spcPct val="75000"/>
              </a:lnSpc>
              <a:spcBef>
                <a:spcPct val="20000"/>
              </a:spcBef>
            </a:pPr>
            <a:endParaRPr lang="en-US" altLang="zh-CN" sz="1200" dirty="0">
              <a:solidFill>
                <a:srgbClr val="FFFFFF"/>
              </a:solidFill>
              <a:latin typeface="Calibri" charset="0"/>
              <a:ea typeface="宋体" charset="-122"/>
            </a:endParaRPr>
          </a:p>
          <a:p>
            <a:pPr marL="457098" indent="-457098" algn="r" defTabSz="914583">
              <a:lnSpc>
                <a:spcPct val="125000"/>
              </a:lnSpc>
              <a:spcBef>
                <a:spcPct val="20000"/>
              </a:spcBef>
            </a:pPr>
            <a:r>
              <a:rPr lang="zh-CN" altLang="en-US" sz="1200" dirty="0">
                <a:solidFill>
                  <a:srgbClr val="FFFFFF"/>
                </a:solidFill>
                <a:latin typeface="Calibri" charset="0"/>
                <a:ea typeface="宋体" charset="-122"/>
              </a:rPr>
              <a:t>中文标题</a:t>
            </a:r>
            <a:r>
              <a:rPr lang="en-US" altLang="zh-CN" sz="1200" dirty="0">
                <a:solidFill>
                  <a:srgbClr val="FFFFFF"/>
                </a:solidFill>
                <a:latin typeface="Calibri" charset="0"/>
                <a:ea typeface="宋体" charset="-122"/>
              </a:rPr>
              <a:t>:30-32pt  </a:t>
            </a:r>
            <a:endParaRPr lang="zh-CN" altLang="en-US" sz="1200" dirty="0">
              <a:solidFill>
                <a:srgbClr val="FFFFFF"/>
              </a:solidFill>
              <a:latin typeface="Calibri" charset="0"/>
              <a:ea typeface="宋体" charset="-122"/>
            </a:endParaRPr>
          </a:p>
          <a:p>
            <a:pPr marL="457098" indent="-457098" algn="r" defTabSz="914583">
              <a:lnSpc>
                <a:spcPct val="125000"/>
              </a:lnSpc>
              <a:spcBef>
                <a:spcPct val="20000"/>
              </a:spcBef>
            </a:pPr>
            <a:r>
              <a:rPr lang="zh-CN" altLang="en-US" sz="1200" dirty="0">
                <a:solidFill>
                  <a:srgbClr val="FFFFFF"/>
                </a:solidFill>
                <a:latin typeface="Calibri" charset="0"/>
                <a:ea typeface="宋体" charset="-122"/>
              </a:rPr>
              <a:t>颜色</a:t>
            </a:r>
            <a:r>
              <a:rPr lang="en-US" altLang="zh-CN" sz="1200" dirty="0">
                <a:solidFill>
                  <a:srgbClr val="FFFFFF"/>
                </a:solidFill>
                <a:latin typeface="Calibri" charset="0"/>
                <a:ea typeface="宋体" charset="-122"/>
              </a:rPr>
              <a:t>: R153 G0 B0</a:t>
            </a:r>
          </a:p>
          <a:p>
            <a:pPr marL="457098" indent="-457098" algn="r" defTabSz="914583">
              <a:lnSpc>
                <a:spcPct val="125000"/>
              </a:lnSpc>
              <a:spcBef>
                <a:spcPct val="20000"/>
              </a:spcBef>
            </a:pPr>
            <a:r>
              <a:rPr lang="zh-CN" altLang="en-US" sz="1200" dirty="0">
                <a:solidFill>
                  <a:srgbClr val="FFFFFF"/>
                </a:solidFill>
                <a:latin typeface="Calibri" charset="0"/>
                <a:ea typeface="宋体" charset="-122"/>
              </a:rPr>
              <a:t>字体</a:t>
            </a:r>
            <a:r>
              <a:rPr lang="en-US" altLang="zh-CN" sz="1200" dirty="0">
                <a:solidFill>
                  <a:srgbClr val="FFFFFF"/>
                </a:solidFill>
                <a:latin typeface="Calibri" charset="0"/>
                <a:ea typeface="宋体" charset="-122"/>
              </a:rPr>
              <a:t>:</a:t>
            </a:r>
            <a:r>
              <a:rPr lang="zh-CN" altLang="en-US" sz="1200" dirty="0">
                <a:solidFill>
                  <a:srgbClr val="FFFFFF"/>
                </a:solidFill>
                <a:latin typeface="Calibri" charset="0"/>
                <a:ea typeface="宋体" charset="-122"/>
              </a:rPr>
              <a:t>黑体</a:t>
            </a:r>
            <a:r>
              <a:rPr lang="en-US" altLang="zh-CN" sz="1200" dirty="0">
                <a:solidFill>
                  <a:srgbClr val="FFFFFF"/>
                </a:solidFill>
                <a:latin typeface="Calibri" charset="0"/>
                <a:ea typeface="宋体" charset="-122"/>
              </a:rPr>
              <a:t>/</a:t>
            </a:r>
            <a:r>
              <a:rPr lang="zh-CN" altLang="en-US" sz="1200" dirty="0">
                <a:solidFill>
                  <a:srgbClr val="FFFFFF"/>
                </a:solidFill>
                <a:latin typeface="Calibri" charset="0"/>
                <a:ea typeface="宋体" charset="-122"/>
              </a:rPr>
              <a:t>微软雅黑</a:t>
            </a:r>
          </a:p>
          <a:p>
            <a:pPr marL="457098" indent="-457098" algn="r" defTabSz="914583">
              <a:lnSpc>
                <a:spcPct val="125000"/>
              </a:lnSpc>
              <a:spcBef>
                <a:spcPct val="20000"/>
              </a:spcBef>
            </a:pPr>
            <a:endParaRPr lang="zh-CN" altLang="en-US" sz="1200" dirty="0">
              <a:solidFill>
                <a:srgbClr val="FFFFFF"/>
              </a:solidFill>
              <a:latin typeface="Calibri" charset="0"/>
              <a:ea typeface="宋体" charset="-122"/>
            </a:endParaRPr>
          </a:p>
          <a:p>
            <a:pPr marL="457098" indent="-457098" algn="r" defTabSz="914583">
              <a:lnSpc>
                <a:spcPct val="125000"/>
              </a:lnSpc>
              <a:spcBef>
                <a:spcPct val="20000"/>
              </a:spcBef>
            </a:pPr>
            <a:endParaRPr lang="zh-CN" altLang="en-US" sz="1200" dirty="0">
              <a:solidFill>
                <a:srgbClr val="FFFFFF"/>
              </a:solidFill>
              <a:latin typeface="Calibri" charset="0"/>
              <a:ea typeface="宋体" charset="-122"/>
            </a:endParaRPr>
          </a:p>
          <a:p>
            <a:pPr marL="457098" indent="-457098" algn="r" defTabSz="914583">
              <a:lnSpc>
                <a:spcPct val="125000"/>
              </a:lnSpc>
              <a:spcBef>
                <a:spcPct val="20000"/>
              </a:spcBef>
            </a:pPr>
            <a:endParaRPr lang="zh-CN" altLang="en-US" sz="1200" dirty="0">
              <a:solidFill>
                <a:srgbClr val="FFFFFF"/>
              </a:solidFill>
              <a:latin typeface="Calibri" charset="0"/>
              <a:ea typeface="宋体" charset="-122"/>
            </a:endParaRPr>
          </a:p>
          <a:p>
            <a:pPr marL="457098" indent="-457098" algn="r" defTabSz="914583">
              <a:lnSpc>
                <a:spcPct val="125000"/>
              </a:lnSpc>
              <a:spcBef>
                <a:spcPct val="20000"/>
              </a:spcBef>
            </a:pPr>
            <a:r>
              <a:rPr lang="zh-CN" altLang="en-US" sz="1200" dirty="0">
                <a:solidFill>
                  <a:srgbClr val="FFFFFF"/>
                </a:solidFill>
                <a:latin typeface="Calibri" charset="0"/>
                <a:ea typeface="宋体" charset="-122"/>
              </a:rPr>
              <a:t>英文正文</a:t>
            </a:r>
            <a:r>
              <a:rPr lang="en-US" altLang="zh-CN" sz="1200" dirty="0">
                <a:solidFill>
                  <a:srgbClr val="FFFFFF"/>
                </a:solidFill>
                <a:latin typeface="Calibri" charset="0"/>
                <a:ea typeface="宋体" charset="-122"/>
              </a:rPr>
              <a:t>:20-22pt</a:t>
            </a:r>
          </a:p>
          <a:p>
            <a:pPr marL="457098" indent="-457098" algn="r" defTabSz="914583">
              <a:lnSpc>
                <a:spcPct val="125000"/>
              </a:lnSpc>
              <a:spcBef>
                <a:spcPct val="20000"/>
              </a:spcBef>
            </a:pPr>
            <a:r>
              <a:rPr lang="zh-CN" altLang="en-US" sz="1200" dirty="0">
                <a:solidFill>
                  <a:srgbClr val="FFFFFF"/>
                </a:solidFill>
                <a:latin typeface="Calibri" charset="0"/>
                <a:ea typeface="宋体" charset="-122"/>
              </a:rPr>
              <a:t>子目录 </a:t>
            </a:r>
            <a:r>
              <a:rPr lang="en-US" altLang="zh-CN" sz="1200" dirty="0">
                <a:solidFill>
                  <a:srgbClr val="FFFFFF"/>
                </a:solidFill>
                <a:latin typeface="Calibri" charset="0"/>
                <a:ea typeface="宋体" charset="-122"/>
              </a:rPr>
              <a:t>(2-5</a:t>
            </a:r>
            <a:r>
              <a:rPr lang="zh-CN" altLang="en-US" sz="1200" dirty="0">
                <a:solidFill>
                  <a:srgbClr val="FFFFFF"/>
                </a:solidFill>
                <a:latin typeface="Calibri" charset="0"/>
                <a:ea typeface="宋体" charset="-122"/>
              </a:rPr>
              <a:t>级</a:t>
            </a:r>
            <a:r>
              <a:rPr lang="en-US" altLang="zh-CN" sz="1200" dirty="0">
                <a:solidFill>
                  <a:srgbClr val="FFFFFF"/>
                </a:solidFill>
                <a:latin typeface="Calibri" charset="0"/>
                <a:ea typeface="宋体" charset="-122"/>
              </a:rPr>
              <a:t>) :18pt  </a:t>
            </a:r>
          </a:p>
          <a:p>
            <a:pPr marL="457098" indent="-457098" algn="r" defTabSz="914583">
              <a:lnSpc>
                <a:spcPct val="125000"/>
              </a:lnSpc>
              <a:spcBef>
                <a:spcPct val="20000"/>
              </a:spcBef>
            </a:pPr>
            <a:r>
              <a:rPr lang="zh-CN" altLang="en-US" sz="1200" dirty="0">
                <a:solidFill>
                  <a:srgbClr val="FFFFFF"/>
                </a:solidFill>
                <a:latin typeface="Calibri" charset="0"/>
                <a:ea typeface="宋体" charset="-122"/>
              </a:rPr>
              <a:t>颜色</a:t>
            </a:r>
            <a:r>
              <a:rPr lang="en-US" altLang="zh-CN" sz="1200" dirty="0">
                <a:solidFill>
                  <a:srgbClr val="FFFFFF"/>
                </a:solidFill>
                <a:latin typeface="Calibri" charset="0"/>
                <a:ea typeface="宋体" charset="-122"/>
              </a:rPr>
              <a:t>:</a:t>
            </a:r>
            <a:r>
              <a:rPr lang="zh-CN" altLang="en-US" sz="1200" dirty="0">
                <a:solidFill>
                  <a:srgbClr val="FFFFFF"/>
                </a:solidFill>
                <a:latin typeface="Calibri" charset="0"/>
                <a:ea typeface="宋体" charset="-122"/>
              </a:rPr>
              <a:t>黑色</a:t>
            </a:r>
          </a:p>
          <a:p>
            <a:pPr marL="457098" indent="-457098" algn="r" defTabSz="914583">
              <a:lnSpc>
                <a:spcPct val="125000"/>
              </a:lnSpc>
              <a:spcBef>
                <a:spcPct val="20000"/>
              </a:spcBef>
            </a:pPr>
            <a:r>
              <a:rPr lang="zh-CN" altLang="en-US" sz="1200" dirty="0">
                <a:solidFill>
                  <a:srgbClr val="FFFFFF"/>
                </a:solidFill>
                <a:latin typeface="Calibri" charset="0"/>
                <a:ea typeface="宋体" charset="-122"/>
              </a:rPr>
              <a:t>内部使用字体 </a:t>
            </a:r>
            <a:r>
              <a:rPr lang="en-US" altLang="zh-CN" sz="1200" dirty="0">
                <a:solidFill>
                  <a:srgbClr val="FFFFFF"/>
                </a:solidFill>
                <a:latin typeface="Calibri" charset="0"/>
                <a:ea typeface="宋体" charset="-122"/>
              </a:rPr>
              <a:t>:</a:t>
            </a:r>
          </a:p>
          <a:p>
            <a:pPr marL="457098" indent="-457098" algn="r" defTabSz="914583">
              <a:lnSpc>
                <a:spcPct val="125000"/>
              </a:lnSpc>
              <a:spcBef>
                <a:spcPct val="20000"/>
              </a:spcBef>
            </a:pPr>
            <a:r>
              <a:rPr lang="en-US" altLang="zh-CN" sz="1200" dirty="0" err="1">
                <a:solidFill>
                  <a:srgbClr val="FFFFFF"/>
                </a:solidFill>
                <a:latin typeface="Calibri" charset="0"/>
                <a:ea typeface="宋体" charset="-122"/>
              </a:rPr>
              <a:t>FrutigerNext</a:t>
            </a:r>
            <a:r>
              <a:rPr lang="en-US" altLang="zh-CN" sz="1200" dirty="0">
                <a:solidFill>
                  <a:srgbClr val="FFFFFF"/>
                </a:solidFill>
                <a:latin typeface="Calibri" charset="0"/>
                <a:ea typeface="宋体" charset="-122"/>
              </a:rPr>
              <a:t> LT Regular</a:t>
            </a:r>
          </a:p>
          <a:p>
            <a:pPr marL="457098" indent="-457098" algn="r" defTabSz="914583">
              <a:lnSpc>
                <a:spcPct val="125000"/>
              </a:lnSpc>
              <a:spcBef>
                <a:spcPct val="20000"/>
              </a:spcBef>
            </a:pPr>
            <a:r>
              <a:rPr lang="zh-CN" altLang="en-US" sz="1200" dirty="0">
                <a:solidFill>
                  <a:srgbClr val="FFFFFF"/>
                </a:solidFill>
                <a:latin typeface="Calibri" charset="0"/>
                <a:ea typeface="宋体" charset="-122"/>
              </a:rPr>
              <a:t>外部使用字体 </a:t>
            </a:r>
            <a:r>
              <a:rPr lang="en-US" altLang="zh-CN" sz="1200" dirty="0">
                <a:solidFill>
                  <a:srgbClr val="FFFFFF"/>
                </a:solidFill>
                <a:latin typeface="Calibri" charset="0"/>
                <a:ea typeface="宋体" charset="-122"/>
              </a:rPr>
              <a:t>: Arial</a:t>
            </a:r>
          </a:p>
          <a:p>
            <a:pPr marL="457098" indent="-457098" algn="r" defTabSz="914583">
              <a:lnSpc>
                <a:spcPct val="75000"/>
              </a:lnSpc>
              <a:spcBef>
                <a:spcPct val="20000"/>
              </a:spcBef>
            </a:pPr>
            <a:endParaRPr lang="en-US" altLang="zh-CN" sz="1200" dirty="0">
              <a:solidFill>
                <a:srgbClr val="FFFFFF"/>
              </a:solidFill>
              <a:latin typeface="Calibri" charset="0"/>
              <a:ea typeface="宋体" charset="-122"/>
            </a:endParaRPr>
          </a:p>
          <a:p>
            <a:pPr marL="457098" indent="-457098" algn="r" defTabSz="914583">
              <a:lnSpc>
                <a:spcPct val="125000"/>
              </a:lnSpc>
              <a:spcBef>
                <a:spcPct val="20000"/>
              </a:spcBef>
            </a:pPr>
            <a:r>
              <a:rPr lang="zh-CN" altLang="en-US" sz="1200" dirty="0">
                <a:solidFill>
                  <a:srgbClr val="FFFFFF"/>
                </a:solidFill>
                <a:latin typeface="Calibri" charset="0"/>
                <a:ea typeface="宋体" charset="-122"/>
              </a:rPr>
              <a:t>中文正文</a:t>
            </a:r>
            <a:r>
              <a:rPr lang="en-US" altLang="zh-CN" sz="1200" dirty="0">
                <a:solidFill>
                  <a:srgbClr val="FFFFFF"/>
                </a:solidFill>
                <a:latin typeface="Calibri" charset="0"/>
                <a:ea typeface="宋体" charset="-122"/>
              </a:rPr>
              <a:t>:18-20pt</a:t>
            </a:r>
          </a:p>
          <a:p>
            <a:pPr marL="457098" indent="-457098" algn="r" defTabSz="914583">
              <a:lnSpc>
                <a:spcPct val="125000"/>
              </a:lnSpc>
              <a:spcBef>
                <a:spcPct val="20000"/>
              </a:spcBef>
            </a:pPr>
            <a:r>
              <a:rPr lang="zh-CN" altLang="en-US" sz="1200" dirty="0">
                <a:solidFill>
                  <a:srgbClr val="FFFFFF"/>
                </a:solidFill>
                <a:latin typeface="Calibri" charset="0"/>
                <a:ea typeface="宋体" charset="-122"/>
              </a:rPr>
              <a:t>子目录</a:t>
            </a:r>
            <a:r>
              <a:rPr lang="en-US" altLang="zh-CN" sz="1200" dirty="0">
                <a:solidFill>
                  <a:srgbClr val="FFFFFF"/>
                </a:solidFill>
                <a:latin typeface="Calibri" charset="0"/>
                <a:ea typeface="宋体" charset="-122"/>
              </a:rPr>
              <a:t>(2-5</a:t>
            </a:r>
            <a:r>
              <a:rPr lang="zh-CN" altLang="en-US" sz="1200" dirty="0">
                <a:solidFill>
                  <a:srgbClr val="FFFFFF"/>
                </a:solidFill>
                <a:latin typeface="Calibri" charset="0"/>
                <a:ea typeface="宋体" charset="-122"/>
              </a:rPr>
              <a:t>级</a:t>
            </a:r>
            <a:r>
              <a:rPr lang="en-US" altLang="zh-CN" sz="1200" dirty="0">
                <a:solidFill>
                  <a:srgbClr val="FFFFFF"/>
                </a:solidFill>
                <a:latin typeface="Calibri" charset="0"/>
                <a:ea typeface="宋体" charset="-122"/>
              </a:rPr>
              <a:t>):18pt </a:t>
            </a:r>
            <a:endParaRPr lang="zh-CN" altLang="en-US" sz="1200" dirty="0">
              <a:solidFill>
                <a:srgbClr val="FFFFFF"/>
              </a:solidFill>
              <a:latin typeface="Calibri" charset="0"/>
              <a:ea typeface="宋体" charset="-122"/>
            </a:endParaRPr>
          </a:p>
          <a:p>
            <a:pPr marL="457098" indent="-457098" algn="r" defTabSz="914583">
              <a:lnSpc>
                <a:spcPct val="125000"/>
              </a:lnSpc>
              <a:spcBef>
                <a:spcPct val="20000"/>
              </a:spcBef>
            </a:pPr>
            <a:r>
              <a:rPr lang="zh-CN" altLang="en-US" sz="1200" dirty="0">
                <a:solidFill>
                  <a:srgbClr val="FFFFFF"/>
                </a:solidFill>
                <a:latin typeface="Calibri" charset="0"/>
                <a:ea typeface="宋体" charset="-122"/>
              </a:rPr>
              <a:t>颜色</a:t>
            </a:r>
            <a:r>
              <a:rPr lang="en-US" altLang="zh-CN" sz="1200" dirty="0">
                <a:solidFill>
                  <a:srgbClr val="FFFFFF"/>
                </a:solidFill>
                <a:latin typeface="Calibri" charset="0"/>
                <a:ea typeface="宋体" charset="-122"/>
              </a:rPr>
              <a:t>:</a:t>
            </a:r>
            <a:r>
              <a:rPr lang="zh-CN" altLang="en-US" sz="1200" dirty="0">
                <a:solidFill>
                  <a:srgbClr val="FFFFFF"/>
                </a:solidFill>
                <a:latin typeface="Calibri" charset="0"/>
                <a:ea typeface="宋体" charset="-122"/>
              </a:rPr>
              <a:t>黑色</a:t>
            </a:r>
          </a:p>
          <a:p>
            <a:pPr marL="457098" indent="-457098" algn="r" defTabSz="914583">
              <a:lnSpc>
                <a:spcPct val="125000"/>
              </a:lnSpc>
              <a:spcBef>
                <a:spcPct val="20000"/>
              </a:spcBef>
            </a:pPr>
            <a:r>
              <a:rPr lang="zh-CN" altLang="en-US" sz="1200" dirty="0">
                <a:solidFill>
                  <a:srgbClr val="FFFFFF"/>
                </a:solidFill>
                <a:latin typeface="Calibri" charset="0"/>
                <a:ea typeface="宋体" charset="-122"/>
              </a:rPr>
              <a:t>字体</a:t>
            </a:r>
            <a:r>
              <a:rPr lang="en-US" altLang="zh-CN" sz="1200" dirty="0">
                <a:solidFill>
                  <a:srgbClr val="FFFFFF"/>
                </a:solidFill>
                <a:latin typeface="Calibri" charset="0"/>
                <a:ea typeface="宋体" charset="-122"/>
              </a:rPr>
              <a:t>:</a:t>
            </a:r>
            <a:r>
              <a:rPr lang="zh-CN" altLang="en-US" sz="1200" dirty="0">
                <a:solidFill>
                  <a:srgbClr val="FFFFFF"/>
                </a:solidFill>
                <a:latin typeface="Calibri" charset="0"/>
                <a:ea typeface="宋体" charset="-122"/>
              </a:rPr>
              <a:t>细黑体</a:t>
            </a:r>
            <a:r>
              <a:rPr lang="zh-CN" altLang="en-US" sz="1200" dirty="0">
                <a:solidFill>
                  <a:srgbClr val="FFFFFF"/>
                </a:solidFill>
                <a:latin typeface="Arial" charset="0"/>
                <a:ea typeface="宋体" charset="-122"/>
              </a:rPr>
              <a:t> </a:t>
            </a:r>
          </a:p>
        </p:txBody>
      </p:sp>
    </p:spTree>
    <p:extLst>
      <p:ext uri="{BB962C8B-B14F-4D97-AF65-F5344CB8AC3E}">
        <p14:creationId xmlns:p14="http://schemas.microsoft.com/office/powerpoint/2010/main" val="2289438968"/>
      </p:ext>
    </p:extLst>
  </p:cSld>
  <p:clrMap bg1="lt1" tx1="dk1" bg2="lt2" tx2="dk2" accent1="accent1" accent2="accent2" accent3="accent3" accent4="accent4" accent5="accent5" accent6="accent6" hlink="hlink" folHlink="folHlink"/>
  <p:sldLayoutIdLst>
    <p:sldLayoutId id="2147530958" r:id="rId1"/>
    <p:sldLayoutId id="2147530959" r:id="rId2"/>
    <p:sldLayoutId id="2147530960" r:id="rId3"/>
  </p:sldLayoutIdLst>
  <p:transition advClick="0">
    <p:fade thruBlk="1"/>
  </p:transition>
  <p:timing>
    <p:tnLst>
      <p:par>
        <p:cTn id="1" dur="indefinite" restart="never" nodeType="tmRoot"/>
      </p:par>
    </p:tnLst>
  </p:timing>
  <p:txStyles>
    <p:titleStyle>
      <a:lvl1pPr algn="l" rtl="0" eaLnBrk="0" fontAlgn="base" hangingPunct="0">
        <a:spcBef>
          <a:spcPct val="0"/>
        </a:spcBef>
        <a:spcAft>
          <a:spcPct val="0"/>
        </a:spcAft>
        <a:defRPr sz="3201"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8"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8"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8"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8" b="1">
          <a:solidFill>
            <a:srgbClr val="990000"/>
          </a:solidFill>
          <a:latin typeface="Arial" charset="0"/>
          <a:ea typeface="黑体" pitchFamily="49" charset="-122"/>
          <a:cs typeface="Arial" charset="0"/>
        </a:defRPr>
      </a:lvl5pPr>
      <a:lvl6pPr marL="609525" algn="l" rtl="0" eaLnBrk="1" fontAlgn="base" hangingPunct="1">
        <a:spcBef>
          <a:spcPct val="0"/>
        </a:spcBef>
        <a:spcAft>
          <a:spcPct val="0"/>
        </a:spcAft>
        <a:defRPr sz="4268" b="1">
          <a:solidFill>
            <a:srgbClr val="990000"/>
          </a:solidFill>
          <a:latin typeface="FrutigerNext LT Medium" pitchFamily="34" charset="0"/>
          <a:ea typeface="华文细黑" pitchFamily="2" charset="-122"/>
          <a:cs typeface="宋体" charset="-122"/>
        </a:defRPr>
      </a:lvl6pPr>
      <a:lvl7pPr marL="1219048" algn="l" rtl="0" eaLnBrk="1" fontAlgn="base" hangingPunct="1">
        <a:spcBef>
          <a:spcPct val="0"/>
        </a:spcBef>
        <a:spcAft>
          <a:spcPct val="0"/>
        </a:spcAft>
        <a:defRPr sz="4268" b="1">
          <a:solidFill>
            <a:srgbClr val="990000"/>
          </a:solidFill>
          <a:latin typeface="FrutigerNext LT Medium" pitchFamily="34" charset="0"/>
          <a:ea typeface="华文细黑" pitchFamily="2" charset="-122"/>
          <a:cs typeface="宋体" charset="-122"/>
        </a:defRPr>
      </a:lvl7pPr>
      <a:lvl8pPr marL="1828572" algn="l" rtl="0" eaLnBrk="1" fontAlgn="base" hangingPunct="1">
        <a:spcBef>
          <a:spcPct val="0"/>
        </a:spcBef>
        <a:spcAft>
          <a:spcPct val="0"/>
        </a:spcAft>
        <a:defRPr sz="4268" b="1">
          <a:solidFill>
            <a:srgbClr val="990000"/>
          </a:solidFill>
          <a:latin typeface="FrutigerNext LT Medium" pitchFamily="34" charset="0"/>
          <a:ea typeface="华文细黑" pitchFamily="2" charset="-122"/>
          <a:cs typeface="宋体" charset="-122"/>
        </a:defRPr>
      </a:lvl8pPr>
      <a:lvl9pPr marL="2438096" algn="l" rtl="0" eaLnBrk="1" fontAlgn="base" hangingPunct="1">
        <a:spcBef>
          <a:spcPct val="0"/>
        </a:spcBef>
        <a:spcAft>
          <a:spcPct val="0"/>
        </a:spcAft>
        <a:defRPr sz="4268" b="1">
          <a:solidFill>
            <a:srgbClr val="990000"/>
          </a:solidFill>
          <a:latin typeface="FrutigerNext LT Medium" pitchFamily="34" charset="0"/>
          <a:ea typeface="华文细黑" pitchFamily="2" charset="-122"/>
          <a:cs typeface="宋体" charset="-122"/>
        </a:defRPr>
      </a:lvl9pPr>
    </p:titleStyle>
    <p:bodyStyle>
      <a:lvl1pPr marL="457142" indent="-457142" algn="l" rtl="0" eaLnBrk="0" fontAlgn="base" hangingPunct="0">
        <a:lnSpc>
          <a:spcPct val="140000"/>
        </a:lnSpc>
        <a:spcBef>
          <a:spcPct val="0"/>
        </a:spcBef>
        <a:spcAft>
          <a:spcPct val="0"/>
        </a:spcAft>
        <a:buClr>
          <a:srgbClr val="777777"/>
        </a:buClr>
        <a:buSzPct val="60000"/>
        <a:buFont typeface="Wingdings" charset="2"/>
        <a:buChar char="l"/>
        <a:defRPr sz="2667">
          <a:solidFill>
            <a:schemeClr val="tx1"/>
          </a:solidFill>
          <a:latin typeface="微软雅黑" pitchFamily="34" charset="-122"/>
          <a:ea typeface="微软雅黑" pitchFamily="34" charset="-122"/>
          <a:cs typeface="+mn-cs"/>
        </a:defRPr>
      </a:lvl1pPr>
      <a:lvl2pPr marL="990477" indent="-380952"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810" indent="-304762" algn="l" rtl="0" eaLnBrk="0" fontAlgn="base" hangingPunct="0">
        <a:lnSpc>
          <a:spcPct val="140000"/>
        </a:lnSpc>
        <a:spcBef>
          <a:spcPct val="0"/>
        </a:spcBef>
        <a:spcAft>
          <a:spcPct val="0"/>
        </a:spcAft>
        <a:buSzPct val="50000"/>
        <a:buFont typeface="Wingdings" charset="2"/>
        <a:buChar char="n"/>
        <a:defRPr sz="2134">
          <a:solidFill>
            <a:schemeClr val="tx1"/>
          </a:solidFill>
          <a:latin typeface="微软雅黑" pitchFamily="34" charset="-122"/>
          <a:ea typeface="微软雅黑" pitchFamily="34" charset="-122"/>
          <a:cs typeface="+mn-cs"/>
        </a:defRPr>
      </a:lvl3pPr>
      <a:lvl4pPr marL="2133333" indent="-304762" algn="l" rtl="0" eaLnBrk="0" fontAlgn="base" hangingPunct="0">
        <a:lnSpc>
          <a:spcPct val="140000"/>
        </a:lnSpc>
        <a:spcBef>
          <a:spcPct val="0"/>
        </a:spcBef>
        <a:spcAft>
          <a:spcPct val="0"/>
        </a:spcAft>
        <a:buChar char="–"/>
        <a:defRPr sz="1867">
          <a:solidFill>
            <a:schemeClr val="tx1"/>
          </a:solidFill>
          <a:latin typeface="微软雅黑" pitchFamily="34" charset="-122"/>
          <a:ea typeface="微软雅黑" pitchFamily="34" charset="-122"/>
          <a:cs typeface="+mn-cs"/>
        </a:defRPr>
      </a:lvl4pPr>
      <a:lvl5pPr marL="2742856" indent="-304762" algn="l" rtl="0" eaLnBrk="0" fontAlgn="base" hangingPunct="0">
        <a:lnSpc>
          <a:spcPct val="140000"/>
        </a:lnSpc>
        <a:spcBef>
          <a:spcPct val="0"/>
        </a:spcBef>
        <a:spcAft>
          <a:spcPct val="0"/>
        </a:spcAft>
        <a:buFont typeface="Arial" charset="0"/>
        <a:buChar char="~"/>
        <a:defRPr sz="1600">
          <a:solidFill>
            <a:schemeClr val="tx1"/>
          </a:solidFill>
          <a:latin typeface="微软雅黑" pitchFamily="34" charset="-122"/>
          <a:ea typeface="微软雅黑" pitchFamily="34" charset="-122"/>
          <a:cs typeface="+mn-cs"/>
        </a:defRPr>
      </a:lvl5pPr>
      <a:lvl6pPr marL="3352381" indent="-304762" algn="l" rtl="0" eaLnBrk="1" fontAlgn="base" hangingPunct="1">
        <a:spcBef>
          <a:spcPct val="20000"/>
        </a:spcBef>
        <a:spcAft>
          <a:spcPct val="0"/>
        </a:spcAft>
        <a:buFont typeface="Arial" charset="0"/>
        <a:buChar char="~"/>
        <a:defRPr sz="2134">
          <a:solidFill>
            <a:schemeClr val="tx1"/>
          </a:solidFill>
          <a:latin typeface="+mn-lt"/>
          <a:ea typeface="+mn-ea"/>
          <a:cs typeface="+mn-cs"/>
        </a:defRPr>
      </a:lvl6pPr>
      <a:lvl7pPr marL="3961904" indent="-304762" algn="l" rtl="0" eaLnBrk="1" fontAlgn="base" hangingPunct="1">
        <a:spcBef>
          <a:spcPct val="20000"/>
        </a:spcBef>
        <a:spcAft>
          <a:spcPct val="0"/>
        </a:spcAft>
        <a:buFont typeface="Arial" charset="0"/>
        <a:buChar char="~"/>
        <a:defRPr sz="2134">
          <a:solidFill>
            <a:schemeClr val="tx1"/>
          </a:solidFill>
          <a:latin typeface="+mn-lt"/>
          <a:ea typeface="+mn-ea"/>
          <a:cs typeface="+mn-cs"/>
        </a:defRPr>
      </a:lvl7pPr>
      <a:lvl8pPr marL="4571429" indent="-304762" algn="l" rtl="0" eaLnBrk="1" fontAlgn="base" hangingPunct="1">
        <a:spcBef>
          <a:spcPct val="20000"/>
        </a:spcBef>
        <a:spcAft>
          <a:spcPct val="0"/>
        </a:spcAft>
        <a:buFont typeface="Arial" charset="0"/>
        <a:buChar char="~"/>
        <a:defRPr sz="2134">
          <a:solidFill>
            <a:schemeClr val="tx1"/>
          </a:solidFill>
          <a:latin typeface="+mn-lt"/>
          <a:ea typeface="+mn-ea"/>
          <a:cs typeface="+mn-cs"/>
        </a:defRPr>
      </a:lvl8pPr>
      <a:lvl9pPr marL="5180952" indent="-304762" algn="l" rtl="0" eaLnBrk="1" fontAlgn="base" hangingPunct="1">
        <a:spcBef>
          <a:spcPct val="20000"/>
        </a:spcBef>
        <a:spcAft>
          <a:spcPct val="0"/>
        </a:spcAft>
        <a:buFont typeface="Arial" charset="0"/>
        <a:buChar char="~"/>
        <a:defRPr sz="2134">
          <a:solidFill>
            <a:schemeClr val="tx1"/>
          </a:solidFill>
          <a:latin typeface="+mn-lt"/>
          <a:ea typeface="+mn-ea"/>
          <a:cs typeface="+mn-cs"/>
        </a:defRPr>
      </a:lvl9pPr>
    </p:bodyStyle>
    <p:otherStyle>
      <a:defPPr>
        <a:defRPr lang="zh-CN"/>
      </a:defPPr>
      <a:lvl1pPr marL="0" algn="l" defTabSz="1219048" rtl="0" eaLnBrk="1" latinLnBrk="0" hangingPunct="1">
        <a:defRPr sz="2400" kern="1200">
          <a:solidFill>
            <a:schemeClr val="tx1"/>
          </a:solidFill>
          <a:latin typeface="+mn-lt"/>
          <a:ea typeface="+mn-ea"/>
          <a:cs typeface="+mn-cs"/>
        </a:defRPr>
      </a:lvl1pPr>
      <a:lvl2pPr marL="609525" algn="l" defTabSz="1219048" rtl="0" eaLnBrk="1" latinLnBrk="0" hangingPunct="1">
        <a:defRPr sz="2400" kern="1200">
          <a:solidFill>
            <a:schemeClr val="tx1"/>
          </a:solidFill>
          <a:latin typeface="+mn-lt"/>
          <a:ea typeface="+mn-ea"/>
          <a:cs typeface="+mn-cs"/>
        </a:defRPr>
      </a:lvl2pPr>
      <a:lvl3pPr marL="1219048" algn="l" defTabSz="1219048" rtl="0" eaLnBrk="1" latinLnBrk="0" hangingPunct="1">
        <a:defRPr sz="2400" kern="1200">
          <a:solidFill>
            <a:schemeClr val="tx1"/>
          </a:solidFill>
          <a:latin typeface="+mn-lt"/>
          <a:ea typeface="+mn-ea"/>
          <a:cs typeface="+mn-cs"/>
        </a:defRPr>
      </a:lvl3pPr>
      <a:lvl4pPr marL="1828572" algn="l" defTabSz="1219048" rtl="0" eaLnBrk="1" latinLnBrk="0" hangingPunct="1">
        <a:defRPr sz="2400" kern="1200">
          <a:solidFill>
            <a:schemeClr val="tx1"/>
          </a:solidFill>
          <a:latin typeface="+mn-lt"/>
          <a:ea typeface="+mn-ea"/>
          <a:cs typeface="+mn-cs"/>
        </a:defRPr>
      </a:lvl4pPr>
      <a:lvl5pPr marL="2438096" algn="l" defTabSz="1219048" rtl="0" eaLnBrk="1" latinLnBrk="0" hangingPunct="1">
        <a:defRPr sz="2400" kern="1200">
          <a:solidFill>
            <a:schemeClr val="tx1"/>
          </a:solidFill>
          <a:latin typeface="+mn-lt"/>
          <a:ea typeface="+mn-ea"/>
          <a:cs typeface="+mn-cs"/>
        </a:defRPr>
      </a:lvl5pPr>
      <a:lvl6pPr marL="3047619" algn="l" defTabSz="1219048" rtl="0" eaLnBrk="1" latinLnBrk="0" hangingPunct="1">
        <a:defRPr sz="2400" kern="1200">
          <a:solidFill>
            <a:schemeClr val="tx1"/>
          </a:solidFill>
          <a:latin typeface="+mn-lt"/>
          <a:ea typeface="+mn-ea"/>
          <a:cs typeface="+mn-cs"/>
        </a:defRPr>
      </a:lvl6pPr>
      <a:lvl7pPr marL="3657142" algn="l" defTabSz="1219048" rtl="0" eaLnBrk="1" latinLnBrk="0" hangingPunct="1">
        <a:defRPr sz="2400" kern="1200">
          <a:solidFill>
            <a:schemeClr val="tx1"/>
          </a:solidFill>
          <a:latin typeface="+mn-lt"/>
          <a:ea typeface="+mn-ea"/>
          <a:cs typeface="+mn-cs"/>
        </a:defRPr>
      </a:lvl7pPr>
      <a:lvl8pPr marL="4266666" algn="l" defTabSz="1219048" rtl="0" eaLnBrk="1" latinLnBrk="0" hangingPunct="1">
        <a:defRPr sz="2400" kern="1200">
          <a:solidFill>
            <a:schemeClr val="tx1"/>
          </a:solidFill>
          <a:latin typeface="+mn-lt"/>
          <a:ea typeface="+mn-ea"/>
          <a:cs typeface="+mn-cs"/>
        </a:defRPr>
      </a:lvl8pPr>
      <a:lvl9pPr marL="4876190" algn="l" defTabSz="1219048"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6785A3D6-1271-D247-9E96-1B376F4BE7BE}"/>
              </a:ext>
            </a:extLst>
          </p:cNvPr>
          <p:cNvSpPr txBox="1"/>
          <p:nvPr userDrawn="1"/>
        </p:nvSpPr>
        <p:spPr>
          <a:xfrm>
            <a:off x="1095326" y="6358414"/>
            <a:ext cx="1463276" cy="246278"/>
          </a:xfrm>
          <a:prstGeom prst="rect">
            <a:avLst/>
          </a:prstGeom>
          <a:noFill/>
        </p:spPr>
        <p:txBody>
          <a:bodyPr wrap="square" rtlCol="0">
            <a:spAutoFit/>
          </a:bodyPr>
          <a:lstStyle/>
          <a:p>
            <a:pPr defTabSz="914021" eaLnBrk="1" fontAlgn="auto" hangingPunct="1">
              <a:spcBef>
                <a:spcPts val="0"/>
              </a:spcBef>
              <a:spcAft>
                <a:spcPts val="0"/>
              </a:spcAft>
            </a:pPr>
            <a:r>
              <a:rPr lang="en-US" sz="1000" dirty="0">
                <a:solidFill>
                  <a:srgbClr val="1D1D1B"/>
                </a:solidFill>
                <a:cs typeface="Arial" panose="020B0604020202020204" pitchFamily="34" charset="0"/>
              </a:rPr>
              <a:t>Huawei Confidential</a:t>
            </a:r>
          </a:p>
        </p:txBody>
      </p:sp>
      <p:sp>
        <p:nvSpPr>
          <p:cNvPr id="4" name="TextBox 3">
            <a:extLst>
              <a:ext uri="{FF2B5EF4-FFF2-40B4-BE49-F238E27FC236}">
                <a16:creationId xmlns:a16="http://schemas.microsoft.com/office/drawing/2014/main" xmlns="" id="{EABEE2EE-BF4D-7A4A-B3C6-9E47668CCD98}"/>
              </a:ext>
            </a:extLst>
          </p:cNvPr>
          <p:cNvSpPr txBox="1"/>
          <p:nvPr userDrawn="1"/>
        </p:nvSpPr>
        <p:spPr>
          <a:xfrm>
            <a:off x="734037" y="6404288"/>
            <a:ext cx="499664" cy="150331"/>
          </a:xfrm>
          <a:prstGeom prst="rect">
            <a:avLst/>
          </a:prstGeom>
          <a:noFill/>
        </p:spPr>
        <p:txBody>
          <a:bodyPr wrap="square" lIns="0" tIns="0" rIns="0" bIns="0" rtlCol="0">
            <a:spAutoFit/>
          </a:bodyPr>
          <a:lstStyle/>
          <a:p>
            <a:pPr defTabSz="890404" eaLnBrk="1" fontAlgn="auto" hangingPunct="1">
              <a:spcBef>
                <a:spcPts val="0"/>
              </a:spcBef>
              <a:spcAft>
                <a:spcPts val="0"/>
              </a:spcAft>
              <a:defRPr/>
            </a:pPr>
            <a:fld id="{C3837181-38C6-AD4F-B8BA-B444770388BB}" type="slidenum">
              <a:rPr lang="en-US" sz="974">
                <a:solidFill>
                  <a:srgbClr val="1D1D1B"/>
                </a:solidFill>
                <a:cs typeface="Arial" panose="020B0604020202020204" pitchFamily="34" charset="0"/>
              </a:rPr>
              <a:pPr defTabSz="890404" eaLnBrk="1" fontAlgn="auto" hangingPunct="1">
                <a:spcBef>
                  <a:spcPts val="0"/>
                </a:spcBef>
                <a:spcAft>
                  <a:spcPts val="0"/>
                </a:spcAft>
                <a:defRPr/>
              </a:pPr>
              <a:t>‹#›</a:t>
            </a:fld>
            <a:endParaRPr lang="en-US" sz="974" dirty="0">
              <a:solidFill>
                <a:srgbClr val="1D1D1B"/>
              </a:solidFill>
              <a:cs typeface="Arial" panose="020B0604020202020204" pitchFamily="34" charset="0"/>
            </a:endParaRPr>
          </a:p>
        </p:txBody>
      </p:sp>
      <p:grpSp>
        <p:nvGrpSpPr>
          <p:cNvPr id="25" name="组合 24"/>
          <p:cNvGrpSpPr/>
          <p:nvPr userDrawn="1"/>
        </p:nvGrpSpPr>
        <p:grpSpPr>
          <a:xfrm>
            <a:off x="12214687" y="2932616"/>
            <a:ext cx="1982658" cy="3935593"/>
            <a:chOff x="12216278" y="2262477"/>
            <a:chExt cx="1982916" cy="4604143"/>
          </a:xfrm>
        </p:grpSpPr>
        <p:grpSp>
          <p:nvGrpSpPr>
            <p:cNvPr id="26" name="组合 25"/>
            <p:cNvGrpSpPr/>
            <p:nvPr userDrawn="1"/>
          </p:nvGrpSpPr>
          <p:grpSpPr>
            <a:xfrm>
              <a:off x="12315635" y="2262477"/>
              <a:ext cx="1883559" cy="692624"/>
              <a:chOff x="12315635" y="2207613"/>
              <a:chExt cx="1883559" cy="692624"/>
            </a:xfrm>
          </p:grpSpPr>
          <p:sp>
            <p:nvSpPr>
              <p:cNvPr id="44" name="矩形 5">
                <a:extLst>
                  <a:ext uri="{FF2B5EF4-FFF2-40B4-BE49-F238E27FC236}">
                    <a16:creationId xmlns:a16="http://schemas.microsoft.com/office/drawing/2014/main" xmlns="" id="{3B0B5EC2-EA55-CC45-A9D0-D5EA5D768C99}"/>
                  </a:ext>
                </a:extLst>
              </p:cNvPr>
              <p:cNvSpPr/>
              <p:nvPr userDrawn="1"/>
            </p:nvSpPr>
            <p:spPr>
              <a:xfrm>
                <a:off x="12315635" y="2401808"/>
                <a:ext cx="911019" cy="498429"/>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en-US" altLang="zh-CN" sz="700" b="1" dirty="0">
                    <a:solidFill>
                      <a:srgbClr val="FFFFFF"/>
                    </a:solidFill>
                    <a:latin typeface="Arial" charset="0"/>
                    <a:ea typeface="Arial" charset="0"/>
                    <a:cs typeface="Arial" charset="0"/>
                  </a:rPr>
                  <a:t>P</a:t>
                </a:r>
                <a:r>
                  <a:rPr kumimoji="1" lang="en-US" altLang="zh-Hant" sz="700" b="1" dirty="0">
                    <a:solidFill>
                      <a:srgbClr val="FFFFFF"/>
                    </a:solidFill>
                    <a:latin typeface="Arial" charset="0"/>
                    <a:ea typeface="Arial" charset="0"/>
                    <a:cs typeface="Arial" charset="0"/>
                  </a:rPr>
                  <a:t>ANTONE</a:t>
                </a:r>
                <a:r>
                  <a:rPr kumimoji="1" lang="en-US" altLang="zh-CN" sz="700" b="1" dirty="0">
                    <a:solidFill>
                      <a:srgbClr val="FFFFFF"/>
                    </a:solidFill>
                    <a:latin typeface="Arial" charset="0"/>
                    <a:ea typeface="Arial" charset="0"/>
                    <a:cs typeface="Arial" charset="0"/>
                  </a:rPr>
                  <a:t> 186C</a:t>
                </a:r>
              </a:p>
              <a:p>
                <a:pPr algn="ctr" defTabSz="914021" eaLnBrk="1" fontAlgn="auto" hangingPunct="1">
                  <a:spcBef>
                    <a:spcPts val="0"/>
                  </a:spcBef>
                  <a:spcAft>
                    <a:spcPts val="0"/>
                  </a:spcAft>
                </a:pPr>
                <a:r>
                  <a:rPr kumimoji="1" lang="en-US" altLang="zh-CN" sz="700" b="1" dirty="0">
                    <a:solidFill>
                      <a:srgbClr val="FFFFFF"/>
                    </a:solidFill>
                    <a:latin typeface="Arial" charset="0"/>
                    <a:ea typeface="Arial" charset="0"/>
                    <a:cs typeface="Arial" charset="0"/>
                  </a:rPr>
                  <a:t>RGB 200/16/46</a:t>
                </a:r>
              </a:p>
            </p:txBody>
          </p:sp>
          <p:sp>
            <p:nvSpPr>
              <p:cNvPr id="45" name="矩形 9">
                <a:extLst>
                  <a:ext uri="{FF2B5EF4-FFF2-40B4-BE49-F238E27FC236}">
                    <a16:creationId xmlns:a16="http://schemas.microsoft.com/office/drawing/2014/main" xmlns="" id="{992224C5-04A6-C041-B257-13137945DBB8}"/>
                  </a:ext>
                </a:extLst>
              </p:cNvPr>
              <p:cNvSpPr/>
              <p:nvPr userDrawn="1"/>
            </p:nvSpPr>
            <p:spPr>
              <a:xfrm>
                <a:off x="13288175" y="2401808"/>
                <a:ext cx="911019" cy="498429"/>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en-US" altLang="zh-CN" sz="700" b="1" dirty="0">
                    <a:solidFill>
                      <a:srgbClr val="FFFFFF"/>
                    </a:solidFill>
                    <a:latin typeface="Arial" charset="0"/>
                    <a:ea typeface="Arial" charset="0"/>
                    <a:cs typeface="Arial" charset="0"/>
                  </a:rPr>
                  <a:t>P</a:t>
                </a:r>
                <a:r>
                  <a:rPr kumimoji="1" lang="en-US" altLang="zh-Hant" sz="700" b="1" dirty="0">
                    <a:solidFill>
                      <a:srgbClr val="FFFFFF"/>
                    </a:solidFill>
                    <a:latin typeface="Arial" charset="0"/>
                    <a:ea typeface="Arial" charset="0"/>
                    <a:cs typeface="Arial" charset="0"/>
                  </a:rPr>
                  <a:t>ANTONE</a:t>
                </a:r>
                <a:r>
                  <a:rPr kumimoji="1" lang="en-US" altLang="zh-CN" sz="700" b="1" dirty="0">
                    <a:solidFill>
                      <a:srgbClr val="FFFFFF"/>
                    </a:solidFill>
                    <a:latin typeface="Arial" charset="0"/>
                    <a:ea typeface="Arial" charset="0"/>
                    <a:cs typeface="Arial" charset="0"/>
                  </a:rPr>
                  <a:t> 185C</a:t>
                </a:r>
              </a:p>
              <a:p>
                <a:pPr algn="ctr" defTabSz="914021" eaLnBrk="1" fontAlgn="auto" hangingPunct="1">
                  <a:spcBef>
                    <a:spcPts val="0"/>
                  </a:spcBef>
                  <a:spcAft>
                    <a:spcPts val="0"/>
                  </a:spcAft>
                </a:pPr>
                <a:r>
                  <a:rPr kumimoji="1" lang="en-US" altLang="zh-CN" sz="700" b="1" dirty="0">
                    <a:solidFill>
                      <a:srgbClr val="FFFFFF"/>
                    </a:solidFill>
                    <a:latin typeface="Arial" charset="0"/>
                    <a:ea typeface="Arial" charset="0"/>
                    <a:cs typeface="Arial" charset="0"/>
                  </a:rPr>
                  <a:t>RGB 199/0/11</a:t>
                </a:r>
              </a:p>
            </p:txBody>
          </p:sp>
          <p:sp>
            <p:nvSpPr>
              <p:cNvPr id="46" name="文本框 31">
                <a:extLst>
                  <a:ext uri="{FF2B5EF4-FFF2-40B4-BE49-F238E27FC236}">
                    <a16:creationId xmlns:a16="http://schemas.microsoft.com/office/drawing/2014/main" xmlns="" id="{58918196-0639-EE4B-AFC2-315BE04587B9}"/>
                  </a:ext>
                </a:extLst>
              </p:cNvPr>
              <p:cNvSpPr txBox="1"/>
              <p:nvPr userDrawn="1"/>
            </p:nvSpPr>
            <p:spPr>
              <a:xfrm>
                <a:off x="12326898" y="2207613"/>
                <a:ext cx="384721" cy="180071"/>
              </a:xfrm>
              <a:prstGeom prst="rect">
                <a:avLst/>
              </a:prstGeom>
              <a:noFill/>
            </p:spPr>
            <p:txBody>
              <a:bodyPr wrap="none" lIns="0" tIns="0" rIns="0" bIns="0" rtlCol="0">
                <a:spAutoFit/>
              </a:bodyPr>
              <a:lstStyle/>
              <a:p>
                <a:pPr algn="ctr" defTabSz="914021" eaLnBrk="1" fontAlgn="auto" hangingPunct="1">
                  <a:spcBef>
                    <a:spcPts val="0"/>
                  </a:spcBef>
                  <a:spcAft>
                    <a:spcPts val="0"/>
                  </a:spcAft>
                </a:pPr>
                <a:r>
                  <a:rPr kumimoji="1" lang="zh-CN" altLang="en-US" sz="1000" dirty="0">
                    <a:solidFill>
                      <a:srgbClr val="1D1D1A"/>
                    </a:solidFill>
                    <a:latin typeface="Microsoft YaHei" panose="020B0503020204020204" pitchFamily="34" charset="-122"/>
                    <a:ea typeface="Microsoft YaHei" panose="020B0503020204020204" pitchFamily="34" charset="-122"/>
                  </a:rPr>
                  <a:t>品牌色</a:t>
                </a:r>
              </a:p>
            </p:txBody>
          </p:sp>
        </p:grpSp>
        <p:grpSp>
          <p:nvGrpSpPr>
            <p:cNvPr id="27" name="组合 26"/>
            <p:cNvGrpSpPr/>
            <p:nvPr userDrawn="1"/>
          </p:nvGrpSpPr>
          <p:grpSpPr>
            <a:xfrm>
              <a:off x="12216278" y="3054642"/>
              <a:ext cx="1982912" cy="3811978"/>
              <a:chOff x="12216278" y="3054642"/>
              <a:chExt cx="1982912" cy="3811978"/>
            </a:xfrm>
          </p:grpSpPr>
          <p:sp>
            <p:nvSpPr>
              <p:cNvPr id="28" name="矩形 12">
                <a:extLst>
                  <a:ext uri="{FF2B5EF4-FFF2-40B4-BE49-F238E27FC236}">
                    <a16:creationId xmlns:a16="http://schemas.microsoft.com/office/drawing/2014/main" xmlns="" id="{DCA8B73C-0B87-284F-805F-752EBF20B768}"/>
                  </a:ext>
                </a:extLst>
              </p:cNvPr>
              <p:cNvSpPr/>
              <p:nvPr userDrawn="1"/>
            </p:nvSpPr>
            <p:spPr>
              <a:xfrm>
                <a:off x="12315640" y="3785971"/>
                <a:ext cx="885201" cy="462672"/>
              </a:xfrm>
              <a:prstGeom prst="rect">
                <a:avLst/>
              </a:prstGeom>
              <a:solidFill>
                <a:srgbClr val="EA5A4F"/>
              </a:solidFill>
              <a:ln>
                <a:solidFill>
                  <a:srgbClr val="EA5A4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234</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90/79</a:t>
                </a:r>
                <a:endParaRPr kumimoji="1" lang="mr-IN" altLang="zh-CN" sz="700" b="1" dirty="0">
                  <a:solidFill>
                    <a:srgbClr val="FFFFFF"/>
                  </a:solidFill>
                  <a:latin typeface="Arial" charset="0"/>
                  <a:ea typeface="Arial" charset="0"/>
                  <a:cs typeface="Arial" charset="0"/>
                </a:endParaRPr>
              </a:p>
            </p:txBody>
          </p:sp>
          <p:sp>
            <p:nvSpPr>
              <p:cNvPr id="29" name="矩形 13">
                <a:extLst>
                  <a:ext uri="{FF2B5EF4-FFF2-40B4-BE49-F238E27FC236}">
                    <a16:creationId xmlns:a16="http://schemas.microsoft.com/office/drawing/2014/main" xmlns="" id="{138A39A8-BB4E-CD4E-9201-F1785C874F92}"/>
                  </a:ext>
                </a:extLst>
              </p:cNvPr>
              <p:cNvSpPr/>
              <p:nvPr userDrawn="1"/>
            </p:nvSpPr>
            <p:spPr>
              <a:xfrm>
                <a:off x="12315640" y="3259312"/>
                <a:ext cx="885201" cy="462672"/>
              </a:xfrm>
              <a:prstGeom prst="rect">
                <a:avLst/>
              </a:prstGeom>
              <a:solidFill>
                <a:srgbClr val="78000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120</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0/15</a:t>
                </a:r>
                <a:endParaRPr kumimoji="1" lang="mr-IN" altLang="zh-CN" sz="700" b="1" dirty="0">
                  <a:solidFill>
                    <a:srgbClr val="FFFFFF"/>
                  </a:solidFill>
                  <a:latin typeface="Arial" charset="0"/>
                  <a:ea typeface="Arial" charset="0"/>
                  <a:cs typeface="Arial" charset="0"/>
                </a:endParaRPr>
              </a:p>
            </p:txBody>
          </p:sp>
          <p:sp>
            <p:nvSpPr>
              <p:cNvPr id="30" name="文本框 15">
                <a:extLst>
                  <a:ext uri="{FF2B5EF4-FFF2-40B4-BE49-F238E27FC236}">
                    <a16:creationId xmlns:a16="http://schemas.microsoft.com/office/drawing/2014/main" xmlns="" id="{8F53C07A-1022-C740-8F8D-97538E174D38}"/>
                  </a:ext>
                </a:extLst>
              </p:cNvPr>
              <p:cNvSpPr txBox="1"/>
              <p:nvPr userDrawn="1"/>
            </p:nvSpPr>
            <p:spPr>
              <a:xfrm>
                <a:off x="12216278" y="3054642"/>
                <a:ext cx="569387" cy="180071"/>
              </a:xfrm>
              <a:prstGeom prst="rect">
                <a:avLst/>
              </a:prstGeom>
              <a:noFill/>
            </p:spPr>
            <p:txBody>
              <a:bodyPr wrap="square" lIns="0" tIns="0" rIns="0" bIns="0" rtlCol="0" anchor="b" anchorCtr="0">
                <a:spAutoFit/>
              </a:bodyPr>
              <a:lstStyle/>
              <a:p>
                <a:pPr algn="ctr" defTabSz="914021" eaLnBrk="1" fontAlgn="auto" hangingPunct="1">
                  <a:spcBef>
                    <a:spcPts val="0"/>
                  </a:spcBef>
                  <a:spcAft>
                    <a:spcPts val="0"/>
                  </a:spcAft>
                </a:pPr>
                <a:r>
                  <a:rPr kumimoji="1" lang="zh-CN" altLang="en-US" sz="1000" dirty="0">
                    <a:solidFill>
                      <a:srgbClr val="1D1D1A"/>
                    </a:solidFill>
                    <a:latin typeface="Microsoft YaHei" panose="020B0503020204020204" pitchFamily="34" charset="-122"/>
                    <a:ea typeface="Microsoft YaHei" panose="020B0503020204020204" pitchFamily="34" charset="-122"/>
                  </a:rPr>
                  <a:t>辅助色</a:t>
                </a:r>
              </a:p>
            </p:txBody>
          </p:sp>
          <p:sp>
            <p:nvSpPr>
              <p:cNvPr id="31" name="矩形 16">
                <a:extLst>
                  <a:ext uri="{FF2B5EF4-FFF2-40B4-BE49-F238E27FC236}">
                    <a16:creationId xmlns:a16="http://schemas.microsoft.com/office/drawing/2014/main" xmlns="" id="{306A7598-C00D-994F-82DA-B39F3C2E0AAD}"/>
                  </a:ext>
                </a:extLst>
              </p:cNvPr>
              <p:cNvSpPr/>
              <p:nvPr userDrawn="1"/>
            </p:nvSpPr>
            <p:spPr>
              <a:xfrm>
                <a:off x="12315640" y="4836793"/>
                <a:ext cx="885201" cy="462672"/>
              </a:xfrm>
              <a:prstGeom prst="rect">
                <a:avLst/>
              </a:prstGeom>
              <a:solidFill>
                <a:srgbClr val="F8B53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248</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181/60</a:t>
                </a:r>
                <a:endParaRPr kumimoji="1" lang="mr-IN" altLang="zh-CN" sz="700" b="1" dirty="0">
                  <a:solidFill>
                    <a:srgbClr val="FFFFFF"/>
                  </a:solidFill>
                  <a:latin typeface="Arial" charset="0"/>
                  <a:ea typeface="Arial" charset="0"/>
                  <a:cs typeface="Arial" charset="0"/>
                </a:endParaRPr>
              </a:p>
            </p:txBody>
          </p:sp>
          <p:sp>
            <p:nvSpPr>
              <p:cNvPr id="32" name="矩形 17">
                <a:extLst>
                  <a:ext uri="{FF2B5EF4-FFF2-40B4-BE49-F238E27FC236}">
                    <a16:creationId xmlns:a16="http://schemas.microsoft.com/office/drawing/2014/main" xmlns="" id="{C1423292-FF2F-A74C-943E-1C3C47534098}"/>
                  </a:ext>
                </a:extLst>
              </p:cNvPr>
              <p:cNvSpPr/>
              <p:nvPr userDrawn="1"/>
            </p:nvSpPr>
            <p:spPr>
              <a:xfrm>
                <a:off x="12315640" y="4319278"/>
                <a:ext cx="885201" cy="462672"/>
              </a:xfrm>
              <a:prstGeom prst="rect">
                <a:avLst/>
              </a:prstGeom>
              <a:solidFill>
                <a:srgbClr val="EB5C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235</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92/1</a:t>
                </a:r>
                <a:endParaRPr kumimoji="1" lang="mr-IN" altLang="zh-CN" sz="700" b="1" dirty="0">
                  <a:solidFill>
                    <a:srgbClr val="FFFFFF"/>
                  </a:solidFill>
                  <a:latin typeface="Arial" charset="0"/>
                  <a:ea typeface="Arial" charset="0"/>
                  <a:cs typeface="Arial" charset="0"/>
                </a:endParaRPr>
              </a:p>
            </p:txBody>
          </p:sp>
          <p:sp>
            <p:nvSpPr>
              <p:cNvPr id="33" name="矩形 18">
                <a:extLst>
                  <a:ext uri="{FF2B5EF4-FFF2-40B4-BE49-F238E27FC236}">
                    <a16:creationId xmlns:a16="http://schemas.microsoft.com/office/drawing/2014/main" xmlns="" id="{2A29AF15-F5C4-A842-A63B-5DBA549CB92F}"/>
                  </a:ext>
                </a:extLst>
              </p:cNvPr>
              <p:cNvSpPr/>
              <p:nvPr userDrawn="1"/>
            </p:nvSpPr>
            <p:spPr>
              <a:xfrm>
                <a:off x="12315636" y="5880294"/>
                <a:ext cx="911019" cy="462672"/>
              </a:xfrm>
              <a:prstGeom prst="rect">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137/137/137</a:t>
                </a:r>
                <a:endParaRPr kumimoji="1" lang="mr-IN" altLang="zh-CN" sz="700" b="1" dirty="0">
                  <a:solidFill>
                    <a:srgbClr val="FFFFFF"/>
                  </a:solidFill>
                  <a:latin typeface="Arial" charset="0"/>
                  <a:ea typeface="Arial" charset="0"/>
                  <a:cs typeface="Arial" charset="0"/>
                </a:endParaRPr>
              </a:p>
            </p:txBody>
          </p:sp>
          <p:sp>
            <p:nvSpPr>
              <p:cNvPr id="34" name="矩形 19">
                <a:extLst>
                  <a:ext uri="{FF2B5EF4-FFF2-40B4-BE49-F238E27FC236}">
                    <a16:creationId xmlns:a16="http://schemas.microsoft.com/office/drawing/2014/main" xmlns="" id="{E9EA970A-4D36-BC41-B8BE-40DF553320E7}"/>
                  </a:ext>
                </a:extLst>
              </p:cNvPr>
              <p:cNvSpPr/>
              <p:nvPr userDrawn="1"/>
            </p:nvSpPr>
            <p:spPr>
              <a:xfrm>
                <a:off x="12315636" y="5362779"/>
                <a:ext cx="911019" cy="462672"/>
              </a:xfrm>
              <a:prstGeom prst="rect">
                <a:avLst/>
              </a:prstGeom>
              <a:solidFill>
                <a:srgbClr val="23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35/24/21</a:t>
                </a:r>
                <a:endParaRPr kumimoji="1" lang="mr-IN" altLang="zh-CN" sz="700" b="1" dirty="0">
                  <a:solidFill>
                    <a:srgbClr val="FFFFFF"/>
                  </a:solidFill>
                  <a:latin typeface="Arial" charset="0"/>
                  <a:ea typeface="Arial" charset="0"/>
                  <a:cs typeface="Arial" charset="0"/>
                </a:endParaRPr>
              </a:p>
            </p:txBody>
          </p:sp>
          <p:sp>
            <p:nvSpPr>
              <p:cNvPr id="35" name="矩形 22">
                <a:extLst>
                  <a:ext uri="{FF2B5EF4-FFF2-40B4-BE49-F238E27FC236}">
                    <a16:creationId xmlns:a16="http://schemas.microsoft.com/office/drawing/2014/main" xmlns="" id="{14EE21FB-1D92-0241-ABA5-5E9A6AEE0DC8}"/>
                  </a:ext>
                </a:extLst>
              </p:cNvPr>
              <p:cNvSpPr/>
              <p:nvPr userDrawn="1"/>
            </p:nvSpPr>
            <p:spPr>
              <a:xfrm>
                <a:off x="12315636" y="6403948"/>
                <a:ext cx="911019" cy="462672"/>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666666"/>
                    </a:solidFill>
                    <a:latin typeface="Arial" charset="0"/>
                    <a:ea typeface="Arial" charset="0"/>
                    <a:cs typeface="Arial" charset="0"/>
                  </a:rPr>
                  <a:t>RGB</a:t>
                </a:r>
                <a:r>
                  <a:rPr kumimoji="1" lang="en-US" altLang="zh-CN" sz="700" b="1" dirty="0">
                    <a:solidFill>
                      <a:srgbClr val="666666"/>
                    </a:solidFill>
                    <a:latin typeface="Arial" charset="0"/>
                    <a:ea typeface="Arial" charset="0"/>
                    <a:cs typeface="Arial" charset="0"/>
                  </a:rPr>
                  <a:t> 221</a:t>
                </a:r>
                <a:r>
                  <a:rPr kumimoji="1" lang="mr-IN" altLang="zh-CN" sz="700" b="1" dirty="0">
                    <a:solidFill>
                      <a:srgbClr val="666666"/>
                    </a:solidFill>
                    <a:latin typeface="Arial" charset="0"/>
                    <a:ea typeface="Arial" charset="0"/>
                    <a:cs typeface="Arial" charset="0"/>
                  </a:rPr>
                  <a:t>/</a:t>
                </a:r>
                <a:r>
                  <a:rPr kumimoji="1" lang="en-US" altLang="zh-CN" sz="700" b="1" dirty="0">
                    <a:solidFill>
                      <a:srgbClr val="666666"/>
                    </a:solidFill>
                    <a:latin typeface="Arial" charset="0"/>
                    <a:ea typeface="Arial" charset="0"/>
                    <a:cs typeface="Arial" charset="0"/>
                  </a:rPr>
                  <a:t>221/221</a:t>
                </a:r>
                <a:endParaRPr kumimoji="1" lang="mr-IN" altLang="zh-CN" sz="700" b="1" dirty="0">
                  <a:solidFill>
                    <a:srgbClr val="666666"/>
                  </a:solidFill>
                  <a:latin typeface="Arial" charset="0"/>
                  <a:ea typeface="Arial" charset="0"/>
                  <a:cs typeface="Arial" charset="0"/>
                </a:endParaRPr>
              </a:p>
            </p:txBody>
          </p:sp>
          <p:sp>
            <p:nvSpPr>
              <p:cNvPr id="36" name="矩形 12">
                <a:extLst>
                  <a:ext uri="{FF2B5EF4-FFF2-40B4-BE49-F238E27FC236}">
                    <a16:creationId xmlns:a16="http://schemas.microsoft.com/office/drawing/2014/main" xmlns="" id="{883734A3-2645-434A-9DCC-1416B6C687CC}"/>
                  </a:ext>
                </a:extLst>
              </p:cNvPr>
              <p:cNvSpPr/>
              <p:nvPr userDrawn="1"/>
            </p:nvSpPr>
            <p:spPr>
              <a:xfrm>
                <a:off x="13288175" y="3785971"/>
                <a:ext cx="885201" cy="462672"/>
              </a:xfrm>
              <a:prstGeom prst="rect">
                <a:avLst/>
              </a:prstGeom>
              <a:solidFill>
                <a:srgbClr val="E98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233</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140/128</a:t>
                </a:r>
                <a:endParaRPr kumimoji="1" lang="mr-IN" altLang="zh-CN" sz="700" b="1" dirty="0">
                  <a:solidFill>
                    <a:srgbClr val="FFFFFF"/>
                  </a:solidFill>
                  <a:latin typeface="Arial" charset="0"/>
                  <a:ea typeface="Arial" charset="0"/>
                  <a:cs typeface="Arial" charset="0"/>
                </a:endParaRPr>
              </a:p>
            </p:txBody>
          </p:sp>
          <p:sp>
            <p:nvSpPr>
              <p:cNvPr id="37" name="矩形 13">
                <a:extLst>
                  <a:ext uri="{FF2B5EF4-FFF2-40B4-BE49-F238E27FC236}">
                    <a16:creationId xmlns:a16="http://schemas.microsoft.com/office/drawing/2014/main" xmlns="" id="{1FF13552-FB3D-134A-A80A-6CFB35DFE1A1}"/>
                  </a:ext>
                </a:extLst>
              </p:cNvPr>
              <p:cNvSpPr/>
              <p:nvPr userDrawn="1"/>
            </p:nvSpPr>
            <p:spPr>
              <a:xfrm>
                <a:off x="13288175" y="3259312"/>
                <a:ext cx="885201" cy="462672"/>
              </a:xfrm>
              <a:prstGeom prst="rect">
                <a:avLst/>
              </a:prstGeom>
              <a:solidFill>
                <a:srgbClr val="A72126"/>
              </a:solidFill>
              <a:ln>
                <a:solidFill>
                  <a:srgbClr val="9F000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159</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0/1</a:t>
                </a:r>
                <a:endParaRPr kumimoji="1" lang="mr-IN" altLang="zh-CN" sz="700" b="1" dirty="0">
                  <a:solidFill>
                    <a:srgbClr val="FFFFFF"/>
                  </a:solidFill>
                  <a:latin typeface="Arial" charset="0"/>
                  <a:ea typeface="Arial" charset="0"/>
                  <a:cs typeface="Arial" charset="0"/>
                </a:endParaRPr>
              </a:p>
            </p:txBody>
          </p:sp>
          <p:sp>
            <p:nvSpPr>
              <p:cNvPr id="38" name="矩形 16">
                <a:extLst>
                  <a:ext uri="{FF2B5EF4-FFF2-40B4-BE49-F238E27FC236}">
                    <a16:creationId xmlns:a16="http://schemas.microsoft.com/office/drawing/2014/main" xmlns="" id="{0A96471B-CB12-1443-B01F-C14C9112C149}"/>
                  </a:ext>
                </a:extLst>
              </p:cNvPr>
              <p:cNvSpPr/>
              <p:nvPr userDrawn="1"/>
            </p:nvSpPr>
            <p:spPr>
              <a:xfrm>
                <a:off x="13288175" y="4836793"/>
                <a:ext cx="885201" cy="462672"/>
              </a:xfrm>
              <a:prstGeom prst="rect">
                <a:avLst/>
              </a:prstGeom>
              <a:solidFill>
                <a:srgbClr val="F5DC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666666"/>
                    </a:solidFill>
                    <a:latin typeface="Arial" charset="0"/>
                    <a:ea typeface="Arial" charset="0"/>
                    <a:cs typeface="Arial" charset="0"/>
                  </a:rPr>
                  <a:t>RGB</a:t>
                </a:r>
                <a:r>
                  <a:rPr kumimoji="1" lang="en-US" altLang="zh-CN" sz="700" b="1" dirty="0">
                    <a:solidFill>
                      <a:srgbClr val="666666"/>
                    </a:solidFill>
                    <a:latin typeface="Arial" charset="0"/>
                    <a:ea typeface="Arial" charset="0"/>
                    <a:cs typeface="Arial" charset="0"/>
                  </a:rPr>
                  <a:t> 245</a:t>
                </a:r>
                <a:r>
                  <a:rPr kumimoji="1" lang="mr-IN" altLang="zh-CN" sz="700" b="1" dirty="0">
                    <a:solidFill>
                      <a:srgbClr val="666666"/>
                    </a:solidFill>
                    <a:latin typeface="Arial" charset="0"/>
                    <a:ea typeface="Arial" charset="0"/>
                    <a:cs typeface="Arial" charset="0"/>
                  </a:rPr>
                  <a:t>/</a:t>
                </a:r>
                <a:r>
                  <a:rPr kumimoji="1" lang="en-US" altLang="zh-CN" sz="700" b="1" dirty="0">
                    <a:solidFill>
                      <a:srgbClr val="666666"/>
                    </a:solidFill>
                    <a:latin typeface="Arial" charset="0"/>
                    <a:ea typeface="Arial" charset="0"/>
                    <a:cs typeface="Arial" charset="0"/>
                  </a:rPr>
                  <a:t>220/87</a:t>
                </a:r>
                <a:endParaRPr kumimoji="1" lang="mr-IN" altLang="zh-CN" sz="700" b="1" dirty="0">
                  <a:solidFill>
                    <a:srgbClr val="666666"/>
                  </a:solidFill>
                  <a:latin typeface="Arial" charset="0"/>
                  <a:ea typeface="Arial" charset="0"/>
                  <a:cs typeface="Arial" charset="0"/>
                </a:endParaRPr>
              </a:p>
            </p:txBody>
          </p:sp>
          <p:sp>
            <p:nvSpPr>
              <p:cNvPr id="39" name="矩形 17">
                <a:extLst>
                  <a:ext uri="{FF2B5EF4-FFF2-40B4-BE49-F238E27FC236}">
                    <a16:creationId xmlns:a16="http://schemas.microsoft.com/office/drawing/2014/main" xmlns="" id="{61890D59-CF8B-1449-A836-3A304EC9A907}"/>
                  </a:ext>
                </a:extLst>
              </p:cNvPr>
              <p:cNvSpPr/>
              <p:nvPr userDrawn="1"/>
            </p:nvSpPr>
            <p:spPr>
              <a:xfrm>
                <a:off x="13288175" y="4319278"/>
                <a:ext cx="885201" cy="462672"/>
              </a:xfrm>
              <a:prstGeom prst="rect">
                <a:avLst/>
              </a:prstGeom>
              <a:solidFill>
                <a:srgbClr val="F085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240</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133/0</a:t>
                </a:r>
                <a:endParaRPr kumimoji="1" lang="mr-IN" altLang="zh-CN" sz="700" b="1" dirty="0">
                  <a:solidFill>
                    <a:srgbClr val="FFFFFF"/>
                  </a:solidFill>
                  <a:latin typeface="Arial" charset="0"/>
                  <a:ea typeface="Arial" charset="0"/>
                  <a:cs typeface="Arial" charset="0"/>
                </a:endParaRPr>
              </a:p>
            </p:txBody>
          </p:sp>
          <p:sp>
            <p:nvSpPr>
              <p:cNvPr id="40" name="矩形 18">
                <a:extLst>
                  <a:ext uri="{FF2B5EF4-FFF2-40B4-BE49-F238E27FC236}">
                    <a16:creationId xmlns:a16="http://schemas.microsoft.com/office/drawing/2014/main" xmlns="" id="{0466A1E1-E7C7-FD49-9880-9E44BED19FF5}"/>
                  </a:ext>
                </a:extLst>
              </p:cNvPr>
              <p:cNvSpPr/>
              <p:nvPr userDrawn="1"/>
            </p:nvSpPr>
            <p:spPr>
              <a:xfrm>
                <a:off x="13288171" y="5880294"/>
                <a:ext cx="911019" cy="462672"/>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181</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181/181</a:t>
                </a:r>
                <a:endParaRPr kumimoji="1" lang="mr-IN" altLang="zh-CN" sz="700" b="1" dirty="0">
                  <a:solidFill>
                    <a:srgbClr val="FFFFFF"/>
                  </a:solidFill>
                  <a:latin typeface="Arial" charset="0"/>
                  <a:ea typeface="Arial" charset="0"/>
                  <a:cs typeface="Arial" charset="0"/>
                </a:endParaRPr>
              </a:p>
            </p:txBody>
          </p:sp>
          <p:sp>
            <p:nvSpPr>
              <p:cNvPr id="42" name="矩形 19">
                <a:extLst>
                  <a:ext uri="{FF2B5EF4-FFF2-40B4-BE49-F238E27FC236}">
                    <a16:creationId xmlns:a16="http://schemas.microsoft.com/office/drawing/2014/main" xmlns="" id="{B21AD6AC-1275-0142-A9EA-D77B26CB40EF}"/>
                  </a:ext>
                </a:extLst>
              </p:cNvPr>
              <p:cNvSpPr/>
              <p:nvPr userDrawn="1"/>
            </p:nvSpPr>
            <p:spPr>
              <a:xfrm>
                <a:off x="13288171" y="5362779"/>
                <a:ext cx="911019" cy="462672"/>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89</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87/87</a:t>
                </a:r>
                <a:endParaRPr kumimoji="1" lang="mr-IN" altLang="zh-CN" sz="700" b="1" dirty="0">
                  <a:solidFill>
                    <a:srgbClr val="FFFFFF"/>
                  </a:solidFill>
                  <a:latin typeface="Arial" charset="0"/>
                  <a:ea typeface="Arial" charset="0"/>
                  <a:cs typeface="Arial" charset="0"/>
                </a:endParaRPr>
              </a:p>
            </p:txBody>
          </p:sp>
          <p:sp>
            <p:nvSpPr>
              <p:cNvPr id="43" name="矩形 22">
                <a:extLst>
                  <a:ext uri="{FF2B5EF4-FFF2-40B4-BE49-F238E27FC236}">
                    <a16:creationId xmlns:a16="http://schemas.microsoft.com/office/drawing/2014/main" xmlns="" id="{238BAC2A-AE09-A84D-875D-8472236D6610}"/>
                  </a:ext>
                </a:extLst>
              </p:cNvPr>
              <p:cNvSpPr/>
              <p:nvPr userDrawn="1"/>
            </p:nvSpPr>
            <p:spPr>
              <a:xfrm>
                <a:off x="13288171" y="6403948"/>
                <a:ext cx="911019" cy="462672"/>
              </a:xfrm>
              <a:prstGeom prst="rect">
                <a:avLst/>
              </a:prstGeom>
              <a:solidFill>
                <a:srgbClr val="FFFFFF"/>
              </a:solidFill>
              <a:ln w="6350">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21" eaLnBrk="1" fontAlgn="auto" hangingPunct="1">
                  <a:spcBef>
                    <a:spcPts val="0"/>
                  </a:spcBef>
                  <a:spcAft>
                    <a:spcPts val="0"/>
                  </a:spcAft>
                </a:pPr>
                <a:r>
                  <a:rPr kumimoji="1" lang="mr-IN" altLang="zh-CN" sz="700" b="1" dirty="0">
                    <a:solidFill>
                      <a:srgbClr val="666666"/>
                    </a:solidFill>
                    <a:latin typeface="Arial" charset="0"/>
                    <a:ea typeface="Arial" charset="0"/>
                    <a:cs typeface="Arial" charset="0"/>
                  </a:rPr>
                  <a:t>RGB</a:t>
                </a:r>
                <a:r>
                  <a:rPr kumimoji="1" lang="en-US" altLang="zh-CN" sz="700" b="1" dirty="0">
                    <a:solidFill>
                      <a:srgbClr val="666666"/>
                    </a:solidFill>
                    <a:latin typeface="Arial" charset="0"/>
                    <a:ea typeface="Arial" charset="0"/>
                    <a:cs typeface="Arial" charset="0"/>
                  </a:rPr>
                  <a:t> 255</a:t>
                </a:r>
                <a:r>
                  <a:rPr kumimoji="1" lang="mr-IN" altLang="zh-CN" sz="700" b="1" dirty="0">
                    <a:solidFill>
                      <a:srgbClr val="666666"/>
                    </a:solidFill>
                    <a:latin typeface="Arial" charset="0"/>
                    <a:ea typeface="Arial" charset="0"/>
                    <a:cs typeface="Arial" charset="0"/>
                  </a:rPr>
                  <a:t>/</a:t>
                </a:r>
                <a:r>
                  <a:rPr kumimoji="1" lang="en-US" altLang="zh-CN" sz="700" b="1" dirty="0">
                    <a:solidFill>
                      <a:srgbClr val="666666"/>
                    </a:solidFill>
                    <a:latin typeface="Arial" charset="0"/>
                    <a:ea typeface="Arial" charset="0"/>
                    <a:cs typeface="Arial" charset="0"/>
                  </a:rPr>
                  <a:t>255/255</a:t>
                </a:r>
                <a:endParaRPr kumimoji="1" lang="mr-IN" altLang="zh-CN" sz="700" b="1" dirty="0">
                  <a:solidFill>
                    <a:srgbClr val="666666"/>
                  </a:solidFill>
                  <a:latin typeface="Arial" charset="0"/>
                  <a:ea typeface="Arial" charset="0"/>
                  <a:cs typeface="Arial" charset="0"/>
                </a:endParaRPr>
              </a:p>
            </p:txBody>
          </p:sp>
        </p:grpSp>
      </p:gr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94672" y="6322594"/>
            <a:ext cx="1268909" cy="277610"/>
          </a:xfrm>
          <a:prstGeom prst="rect">
            <a:avLst/>
          </a:prstGeom>
        </p:spPr>
      </p:pic>
    </p:spTree>
    <p:extLst>
      <p:ext uri="{BB962C8B-B14F-4D97-AF65-F5344CB8AC3E}">
        <p14:creationId xmlns:p14="http://schemas.microsoft.com/office/powerpoint/2010/main" val="3627848808"/>
      </p:ext>
    </p:extLst>
  </p:cSld>
  <p:clrMap bg1="lt1" tx1="dk1" bg2="lt2" tx2="dk2" accent1="accent1" accent2="accent2" accent3="accent3" accent4="accent4" accent5="accent5" accent6="accent6" hlink="hlink" folHlink="folHlink"/>
  <p:sldLayoutIdLst>
    <p:sldLayoutId id="2147530964" r:id="rId1"/>
  </p:sldLayoutIdLst>
  <p:hf hdr="0" ftr="0" dt="0"/>
  <p:txStyles>
    <p:titleStyle>
      <a:lvl1pPr algn="l" defTabSz="1187204" rtl="0" eaLnBrk="1" latinLnBrk="0" hangingPunct="1">
        <a:lnSpc>
          <a:spcPct val="90000"/>
        </a:lnSpc>
        <a:spcBef>
          <a:spcPct val="0"/>
        </a:spcBef>
        <a:buNone/>
        <a:defRPr sz="5713" kern="1200">
          <a:solidFill>
            <a:schemeClr val="tx1"/>
          </a:solidFill>
          <a:latin typeface="+mj-lt"/>
          <a:ea typeface="+mj-ea"/>
          <a:cs typeface="+mj-cs"/>
        </a:defRPr>
      </a:lvl1pPr>
    </p:titleStyle>
    <p:bodyStyle>
      <a:lvl1pPr marL="296801" indent="-296801" algn="l" defTabSz="1187204" rtl="0" eaLnBrk="1" latinLnBrk="0" hangingPunct="1">
        <a:lnSpc>
          <a:spcPct val="90000"/>
        </a:lnSpc>
        <a:spcBef>
          <a:spcPts val="1298"/>
        </a:spcBef>
        <a:buFont typeface="Arial" panose="020B0604020202020204" pitchFamily="34" charset="0"/>
        <a:buChar char="•"/>
        <a:defRPr sz="3635" kern="1200">
          <a:solidFill>
            <a:schemeClr val="tx1"/>
          </a:solidFill>
          <a:latin typeface="+mn-lt"/>
          <a:ea typeface="+mn-ea"/>
          <a:cs typeface="+mn-cs"/>
        </a:defRPr>
      </a:lvl1pPr>
      <a:lvl2pPr marL="890404" indent="-296801" algn="l" defTabSz="1187204" rtl="0" eaLnBrk="1" latinLnBrk="0" hangingPunct="1">
        <a:lnSpc>
          <a:spcPct val="90000"/>
        </a:lnSpc>
        <a:spcBef>
          <a:spcPts val="650"/>
        </a:spcBef>
        <a:buFont typeface="Arial" panose="020B0604020202020204" pitchFamily="34" charset="0"/>
        <a:buChar char="•"/>
        <a:defRPr sz="3117" kern="1200">
          <a:solidFill>
            <a:schemeClr val="tx1"/>
          </a:solidFill>
          <a:latin typeface="+mn-lt"/>
          <a:ea typeface="+mn-ea"/>
          <a:cs typeface="+mn-cs"/>
        </a:defRPr>
      </a:lvl2pPr>
      <a:lvl3pPr marL="1484006" indent="-296801" algn="l" defTabSz="1187204" rtl="0" eaLnBrk="1" latinLnBrk="0" hangingPunct="1">
        <a:lnSpc>
          <a:spcPct val="90000"/>
        </a:lnSpc>
        <a:spcBef>
          <a:spcPts val="650"/>
        </a:spcBef>
        <a:buFont typeface="Arial" panose="020B0604020202020204" pitchFamily="34" charset="0"/>
        <a:buChar char="•"/>
        <a:defRPr sz="2597" kern="1200">
          <a:solidFill>
            <a:schemeClr val="tx1"/>
          </a:solidFill>
          <a:latin typeface="+mn-lt"/>
          <a:ea typeface="+mn-ea"/>
          <a:cs typeface="+mn-cs"/>
        </a:defRPr>
      </a:lvl3pPr>
      <a:lvl4pPr marL="2077609" indent="-296801" algn="l" defTabSz="1187204"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4pPr>
      <a:lvl5pPr marL="2671211" indent="-296801" algn="l" defTabSz="1187204"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5pPr>
      <a:lvl6pPr marL="3264813" indent="-296801" algn="l" defTabSz="1187204"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416" indent="-296801" algn="l" defTabSz="1187204"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018" indent="-296801" algn="l" defTabSz="1187204"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5620" indent="-296801" algn="l" defTabSz="1187204"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204" rtl="0" eaLnBrk="1" latinLnBrk="0" hangingPunct="1">
        <a:defRPr sz="2337" kern="1200">
          <a:solidFill>
            <a:schemeClr val="tx1"/>
          </a:solidFill>
          <a:latin typeface="+mn-lt"/>
          <a:ea typeface="+mn-ea"/>
          <a:cs typeface="+mn-cs"/>
        </a:defRPr>
      </a:lvl1pPr>
      <a:lvl2pPr marL="593603" algn="l" defTabSz="1187204" rtl="0" eaLnBrk="1" latinLnBrk="0" hangingPunct="1">
        <a:defRPr sz="2337" kern="1200">
          <a:solidFill>
            <a:schemeClr val="tx1"/>
          </a:solidFill>
          <a:latin typeface="+mn-lt"/>
          <a:ea typeface="+mn-ea"/>
          <a:cs typeface="+mn-cs"/>
        </a:defRPr>
      </a:lvl2pPr>
      <a:lvl3pPr marL="1187204" algn="l" defTabSz="1187204" rtl="0" eaLnBrk="1" latinLnBrk="0" hangingPunct="1">
        <a:defRPr sz="2337" kern="1200">
          <a:solidFill>
            <a:schemeClr val="tx1"/>
          </a:solidFill>
          <a:latin typeface="+mn-lt"/>
          <a:ea typeface="+mn-ea"/>
          <a:cs typeface="+mn-cs"/>
        </a:defRPr>
      </a:lvl3pPr>
      <a:lvl4pPr marL="1780808" algn="l" defTabSz="1187204" rtl="0" eaLnBrk="1" latinLnBrk="0" hangingPunct="1">
        <a:defRPr sz="2337" kern="1200">
          <a:solidFill>
            <a:schemeClr val="tx1"/>
          </a:solidFill>
          <a:latin typeface="+mn-lt"/>
          <a:ea typeface="+mn-ea"/>
          <a:cs typeface="+mn-cs"/>
        </a:defRPr>
      </a:lvl4pPr>
      <a:lvl5pPr marL="2374411" algn="l" defTabSz="1187204" rtl="0" eaLnBrk="1" latinLnBrk="0" hangingPunct="1">
        <a:defRPr sz="2337" kern="1200">
          <a:solidFill>
            <a:schemeClr val="tx1"/>
          </a:solidFill>
          <a:latin typeface="+mn-lt"/>
          <a:ea typeface="+mn-ea"/>
          <a:cs typeface="+mn-cs"/>
        </a:defRPr>
      </a:lvl5pPr>
      <a:lvl6pPr marL="2968012" algn="l" defTabSz="1187204" rtl="0" eaLnBrk="1" latinLnBrk="0" hangingPunct="1">
        <a:defRPr sz="2337" kern="1200">
          <a:solidFill>
            <a:schemeClr val="tx1"/>
          </a:solidFill>
          <a:latin typeface="+mn-lt"/>
          <a:ea typeface="+mn-ea"/>
          <a:cs typeface="+mn-cs"/>
        </a:defRPr>
      </a:lvl6pPr>
      <a:lvl7pPr marL="3561615" algn="l" defTabSz="1187204" rtl="0" eaLnBrk="1" latinLnBrk="0" hangingPunct="1">
        <a:defRPr sz="2337" kern="1200">
          <a:solidFill>
            <a:schemeClr val="tx1"/>
          </a:solidFill>
          <a:latin typeface="+mn-lt"/>
          <a:ea typeface="+mn-ea"/>
          <a:cs typeface="+mn-cs"/>
        </a:defRPr>
      </a:lvl7pPr>
      <a:lvl8pPr marL="4155218" algn="l" defTabSz="1187204" rtl="0" eaLnBrk="1" latinLnBrk="0" hangingPunct="1">
        <a:defRPr sz="2337" kern="1200">
          <a:solidFill>
            <a:schemeClr val="tx1"/>
          </a:solidFill>
          <a:latin typeface="+mn-lt"/>
          <a:ea typeface="+mn-ea"/>
          <a:cs typeface="+mn-cs"/>
        </a:defRPr>
      </a:lvl8pPr>
      <a:lvl9pPr marL="4748820" algn="l" defTabSz="1187204" rtl="0" eaLnBrk="1" latinLnBrk="0" hangingPunct="1">
        <a:defRPr sz="233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777107" y="3573810"/>
            <a:ext cx="1935040" cy="504056"/>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rPr>
              <a:t>Cloud Native Application</a:t>
            </a:r>
          </a:p>
          <a:p>
            <a:pPr algn="ctr"/>
            <a:r>
              <a:rPr lang="en-US" altLang="zh-CN" sz="1200" dirty="0" smtClean="0">
                <a:solidFill>
                  <a:schemeClr val="tx1"/>
                </a:solidFill>
              </a:rPr>
              <a:t>Consumer</a:t>
            </a:r>
            <a:r>
              <a:rPr lang="zh-CN" altLang="en-US" sz="1200" dirty="0" smtClean="0">
                <a:solidFill>
                  <a:schemeClr val="tx1"/>
                </a:solidFill>
              </a:rPr>
              <a:t> </a:t>
            </a:r>
            <a:endParaRPr lang="en-US" altLang="zh-CN" sz="1200" dirty="0" smtClean="0">
              <a:solidFill>
                <a:schemeClr val="tx1"/>
              </a:solidFill>
            </a:endParaRPr>
          </a:p>
        </p:txBody>
      </p:sp>
      <p:sp>
        <p:nvSpPr>
          <p:cNvPr id="26" name="矩形 25"/>
          <p:cNvSpPr/>
          <p:nvPr/>
        </p:nvSpPr>
        <p:spPr>
          <a:xfrm>
            <a:off x="5953571" y="3573810"/>
            <a:ext cx="1935040" cy="504056"/>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Cloud Native Application</a:t>
            </a:r>
          </a:p>
          <a:p>
            <a:pPr algn="ctr"/>
            <a:r>
              <a:rPr lang="en-US" altLang="zh-CN" sz="1200" dirty="0" smtClean="0">
                <a:solidFill>
                  <a:schemeClr val="tx1"/>
                </a:solidFill>
              </a:rPr>
              <a:t>Provider</a:t>
            </a:r>
            <a:r>
              <a:rPr lang="zh-CN" altLang="en-US" sz="1200" dirty="0" smtClean="0">
                <a:solidFill>
                  <a:schemeClr val="tx1"/>
                </a:solidFill>
              </a:rPr>
              <a:t> </a:t>
            </a:r>
            <a:endParaRPr lang="en-US" altLang="zh-CN" sz="1200" dirty="0" smtClean="0">
              <a:solidFill>
                <a:schemeClr val="tx1"/>
              </a:solidFill>
            </a:endParaRPr>
          </a:p>
        </p:txBody>
      </p:sp>
      <p:sp>
        <p:nvSpPr>
          <p:cNvPr id="27" name="矩形 26"/>
          <p:cNvSpPr/>
          <p:nvPr/>
        </p:nvSpPr>
        <p:spPr>
          <a:xfrm>
            <a:off x="3289275" y="3933850"/>
            <a:ext cx="1224136" cy="430995"/>
          </a:xfrm>
          <a:prstGeom prst="rect">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1200" b="1" dirty="0" smtClean="0">
                <a:solidFill>
                  <a:schemeClr val="tx1"/>
                </a:solidFill>
                <a:effectLst>
                  <a:outerShdw blurRad="38100" dist="38100" dir="2700000" algn="tl">
                    <a:srgbClr val="000000">
                      <a:alpha val="43137"/>
                    </a:srgbClr>
                  </a:outerShdw>
                </a:effectLst>
              </a:rPr>
              <a:t>Java-mesh</a:t>
            </a:r>
            <a:r>
              <a:rPr lang="en-US" altLang="zh-CN" sz="1200" dirty="0" smtClean="0">
                <a:solidFill>
                  <a:schemeClr val="tx1"/>
                </a:solidFill>
              </a:rPr>
              <a:t> </a:t>
            </a:r>
          </a:p>
          <a:p>
            <a:pPr algn="ctr"/>
            <a:r>
              <a:rPr lang="en-US" altLang="zh-CN" sz="1200" dirty="0" err="1" smtClean="0">
                <a:solidFill>
                  <a:schemeClr val="tx1"/>
                </a:solidFill>
              </a:rPr>
              <a:t>Javaagent</a:t>
            </a:r>
            <a:endParaRPr lang="zh-CN" altLang="en-US" sz="1200" dirty="0">
              <a:solidFill>
                <a:schemeClr val="tx1"/>
              </a:solidFill>
            </a:endParaRPr>
          </a:p>
        </p:txBody>
      </p:sp>
      <p:sp>
        <p:nvSpPr>
          <p:cNvPr id="29" name="矩形 28"/>
          <p:cNvSpPr/>
          <p:nvPr/>
        </p:nvSpPr>
        <p:spPr>
          <a:xfrm>
            <a:off x="7537747" y="3933849"/>
            <a:ext cx="1224136" cy="430995"/>
          </a:xfrm>
          <a:prstGeom prst="rect">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1200" b="1" dirty="0" smtClean="0">
                <a:solidFill>
                  <a:schemeClr val="tx1"/>
                </a:solidFill>
                <a:effectLst>
                  <a:outerShdw blurRad="38100" dist="38100" dir="2700000" algn="tl">
                    <a:srgbClr val="000000">
                      <a:alpha val="43137"/>
                    </a:srgbClr>
                  </a:outerShdw>
                </a:effectLst>
              </a:rPr>
              <a:t>Java-mesh</a:t>
            </a:r>
            <a:r>
              <a:rPr lang="en-US" altLang="zh-CN" sz="1200" dirty="0" smtClean="0">
                <a:solidFill>
                  <a:schemeClr val="tx1"/>
                </a:solidFill>
              </a:rPr>
              <a:t> </a:t>
            </a:r>
          </a:p>
          <a:p>
            <a:pPr algn="ctr"/>
            <a:r>
              <a:rPr lang="en-US" altLang="zh-CN" sz="1200" dirty="0" err="1" smtClean="0">
                <a:solidFill>
                  <a:schemeClr val="tx1"/>
                </a:solidFill>
              </a:rPr>
              <a:t>Javaagent</a:t>
            </a:r>
            <a:endParaRPr lang="zh-CN" altLang="en-US" sz="1200" dirty="0">
              <a:solidFill>
                <a:schemeClr val="tx1"/>
              </a:solidFill>
            </a:endParaRPr>
          </a:p>
        </p:txBody>
      </p:sp>
      <p:sp>
        <p:nvSpPr>
          <p:cNvPr id="30" name="矩形 29"/>
          <p:cNvSpPr/>
          <p:nvPr/>
        </p:nvSpPr>
        <p:spPr>
          <a:xfrm>
            <a:off x="4723382" y="4941962"/>
            <a:ext cx="1740297" cy="504056"/>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tx1"/>
                </a:solidFill>
                <a:effectLst>
                  <a:outerShdw blurRad="38100" dist="38100" dir="2700000" algn="tl">
                    <a:srgbClr val="000000">
                      <a:alpha val="43137"/>
                    </a:srgbClr>
                  </a:outerShdw>
                </a:effectLst>
              </a:rPr>
              <a:t>Java-mesh</a:t>
            </a:r>
            <a:r>
              <a:rPr lang="en-US" altLang="zh-CN" sz="1200" dirty="0" smtClean="0">
                <a:solidFill>
                  <a:schemeClr val="tx1"/>
                </a:solidFill>
              </a:rPr>
              <a:t> </a:t>
            </a:r>
          </a:p>
          <a:p>
            <a:pPr algn="ctr"/>
            <a:r>
              <a:rPr lang="en-US" altLang="zh-CN" sz="1200" dirty="0" smtClean="0">
                <a:solidFill>
                  <a:schemeClr val="tx1"/>
                </a:solidFill>
              </a:rPr>
              <a:t>Backend Service</a:t>
            </a:r>
            <a:endParaRPr lang="zh-CN" altLang="en-US" sz="1200" dirty="0">
              <a:solidFill>
                <a:schemeClr val="tx1"/>
              </a:solidFill>
            </a:endParaRPr>
          </a:p>
        </p:txBody>
      </p:sp>
      <p:sp>
        <p:nvSpPr>
          <p:cNvPr id="31" name="矩形 30"/>
          <p:cNvSpPr/>
          <p:nvPr/>
        </p:nvSpPr>
        <p:spPr>
          <a:xfrm>
            <a:off x="4513411" y="2133650"/>
            <a:ext cx="2376264" cy="504056"/>
          </a:xfrm>
          <a:prstGeom prst="rect">
            <a:avLst/>
          </a:prstGeom>
          <a:solidFill>
            <a:srgbClr val="CC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rPr>
              <a:t>Dynamic Configuration Center</a:t>
            </a:r>
          </a:p>
          <a:p>
            <a:pPr algn="ctr"/>
            <a:r>
              <a:rPr lang="en-US" altLang="zh-CN" sz="1200" dirty="0" smtClean="0">
                <a:solidFill>
                  <a:schemeClr val="tx1"/>
                </a:solidFill>
              </a:rPr>
              <a:t>(Such as Zookeeper, </a:t>
            </a:r>
            <a:r>
              <a:rPr lang="en-US" altLang="zh-CN" sz="1200" dirty="0" err="1" smtClean="0">
                <a:solidFill>
                  <a:schemeClr val="tx1"/>
                </a:solidFill>
              </a:rPr>
              <a:t>Nacos</a:t>
            </a:r>
            <a:r>
              <a:rPr lang="en-US" altLang="zh-CN" sz="1200" dirty="0">
                <a:solidFill>
                  <a:schemeClr val="tx1"/>
                </a:solidFill>
              </a:rPr>
              <a:t> </a:t>
            </a:r>
            <a:r>
              <a:rPr lang="en-US" altLang="zh-CN" sz="1200" dirty="0" smtClean="0">
                <a:solidFill>
                  <a:schemeClr val="tx1"/>
                </a:solidFill>
              </a:rPr>
              <a:t>…)</a:t>
            </a:r>
            <a:endParaRPr lang="zh-CN" altLang="en-US" sz="1200" dirty="0">
              <a:solidFill>
                <a:schemeClr val="tx1"/>
              </a:solidFill>
            </a:endParaRPr>
          </a:p>
        </p:txBody>
      </p:sp>
      <p:cxnSp>
        <p:nvCxnSpPr>
          <p:cNvPr id="13" name="直接箭头连接符 12"/>
          <p:cNvCxnSpPr>
            <a:stCxn id="3" idx="3"/>
            <a:endCxn id="26" idx="1"/>
          </p:cNvCxnSpPr>
          <p:nvPr/>
        </p:nvCxnSpPr>
        <p:spPr>
          <a:xfrm>
            <a:off x="3712147" y="3825838"/>
            <a:ext cx="224142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曲线连接符 40"/>
          <p:cNvCxnSpPr/>
          <p:nvPr/>
        </p:nvCxnSpPr>
        <p:spPr>
          <a:xfrm rot="5400000" flipH="1">
            <a:off x="3033185" y="3647199"/>
            <a:ext cx="286979" cy="1156716"/>
          </a:xfrm>
          <a:prstGeom prst="curvedConnector3">
            <a:avLst>
              <a:gd name="adj1" fmla="val -79657"/>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曲线连接符 44"/>
          <p:cNvCxnSpPr/>
          <p:nvPr/>
        </p:nvCxnSpPr>
        <p:spPr>
          <a:xfrm rot="5400000" flipH="1">
            <a:off x="7216532" y="3606994"/>
            <a:ext cx="286978" cy="1228724"/>
          </a:xfrm>
          <a:prstGeom prst="curvedConnector3">
            <a:avLst>
              <a:gd name="adj1" fmla="val -79658"/>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曲线连接符 49"/>
          <p:cNvCxnSpPr>
            <a:stCxn id="31" idx="1"/>
            <a:endCxn id="27" idx="0"/>
          </p:cNvCxnSpPr>
          <p:nvPr/>
        </p:nvCxnSpPr>
        <p:spPr>
          <a:xfrm rot="10800000" flipV="1">
            <a:off x="3901343" y="2385678"/>
            <a:ext cx="612068" cy="1548172"/>
          </a:xfrm>
          <a:prstGeom prst="curved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曲线连接符 50"/>
          <p:cNvCxnSpPr>
            <a:stCxn id="31" idx="3"/>
            <a:endCxn id="29" idx="0"/>
          </p:cNvCxnSpPr>
          <p:nvPr/>
        </p:nvCxnSpPr>
        <p:spPr>
          <a:xfrm>
            <a:off x="6889675" y="2385678"/>
            <a:ext cx="1260140" cy="1548171"/>
          </a:xfrm>
          <a:prstGeom prst="curved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曲线连接符 60"/>
          <p:cNvCxnSpPr>
            <a:stCxn id="27" idx="2"/>
            <a:endCxn id="30" idx="1"/>
          </p:cNvCxnSpPr>
          <p:nvPr/>
        </p:nvCxnSpPr>
        <p:spPr>
          <a:xfrm rot="16200000" flipH="1">
            <a:off x="3897790" y="4368397"/>
            <a:ext cx="829145" cy="822039"/>
          </a:xfrm>
          <a:prstGeom prst="curved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曲线连接符 63"/>
          <p:cNvCxnSpPr>
            <a:stCxn id="29" idx="2"/>
            <a:endCxn id="30" idx="3"/>
          </p:cNvCxnSpPr>
          <p:nvPr/>
        </p:nvCxnSpPr>
        <p:spPr>
          <a:xfrm rot="5400000">
            <a:off x="6892174" y="3936349"/>
            <a:ext cx="829146" cy="1686136"/>
          </a:xfrm>
          <a:prstGeom prst="curved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4459596" y="3548839"/>
            <a:ext cx="936104" cy="246221"/>
          </a:xfrm>
          <a:prstGeom prst="rect">
            <a:avLst/>
          </a:prstGeom>
          <a:noFill/>
        </p:spPr>
        <p:txBody>
          <a:bodyPr wrap="square" rtlCol="0">
            <a:spAutoFit/>
          </a:bodyPr>
          <a:lstStyle/>
          <a:p>
            <a:r>
              <a:rPr lang="en-US" altLang="zh-CN" sz="1000" dirty="0"/>
              <a:t>s</a:t>
            </a:r>
            <a:r>
              <a:rPr lang="en-US" altLang="zh-CN" sz="1000" dirty="0" smtClean="0"/>
              <a:t>ervice call</a:t>
            </a:r>
            <a:endParaRPr lang="zh-CN" altLang="en-US" sz="1000" dirty="0"/>
          </a:p>
        </p:txBody>
      </p:sp>
      <p:sp>
        <p:nvSpPr>
          <p:cNvPr id="68" name="文本框 67"/>
          <p:cNvSpPr txBox="1"/>
          <p:nvPr/>
        </p:nvSpPr>
        <p:spPr>
          <a:xfrm>
            <a:off x="3311659" y="2643513"/>
            <a:ext cx="1215423" cy="246221"/>
          </a:xfrm>
          <a:prstGeom prst="rect">
            <a:avLst/>
          </a:prstGeom>
          <a:noFill/>
        </p:spPr>
        <p:txBody>
          <a:bodyPr wrap="square" rtlCol="0">
            <a:spAutoFit/>
          </a:bodyPr>
          <a:lstStyle/>
          <a:p>
            <a:r>
              <a:rPr lang="en-US" altLang="zh-CN" sz="1000" dirty="0" err="1" smtClean="0"/>
              <a:t>Config</a:t>
            </a:r>
            <a:r>
              <a:rPr lang="en-US" altLang="zh-CN" sz="1000" dirty="0" smtClean="0"/>
              <a:t>-push</a:t>
            </a:r>
            <a:endParaRPr lang="zh-CN" altLang="en-US" sz="1000" dirty="0"/>
          </a:p>
        </p:txBody>
      </p:sp>
      <p:sp>
        <p:nvSpPr>
          <p:cNvPr id="70" name="文本框 69"/>
          <p:cNvSpPr txBox="1"/>
          <p:nvPr/>
        </p:nvSpPr>
        <p:spPr>
          <a:xfrm>
            <a:off x="6903346" y="2621553"/>
            <a:ext cx="1215423" cy="246221"/>
          </a:xfrm>
          <a:prstGeom prst="rect">
            <a:avLst/>
          </a:prstGeom>
          <a:noFill/>
        </p:spPr>
        <p:txBody>
          <a:bodyPr wrap="square" rtlCol="0">
            <a:spAutoFit/>
          </a:bodyPr>
          <a:lstStyle/>
          <a:p>
            <a:r>
              <a:rPr lang="en-US" altLang="zh-CN" sz="1000" dirty="0" err="1" smtClean="0"/>
              <a:t>Config</a:t>
            </a:r>
            <a:r>
              <a:rPr lang="en-US" altLang="zh-CN" sz="1000" dirty="0" smtClean="0"/>
              <a:t>-push</a:t>
            </a:r>
            <a:endParaRPr lang="zh-CN" altLang="en-US" sz="1000" dirty="0"/>
          </a:p>
        </p:txBody>
      </p:sp>
      <p:sp>
        <p:nvSpPr>
          <p:cNvPr id="71" name="文本框 70"/>
          <p:cNvSpPr txBox="1"/>
          <p:nvPr/>
        </p:nvSpPr>
        <p:spPr>
          <a:xfrm>
            <a:off x="2535194" y="4164766"/>
            <a:ext cx="817204" cy="246221"/>
          </a:xfrm>
          <a:prstGeom prst="rect">
            <a:avLst/>
          </a:prstGeom>
          <a:noFill/>
        </p:spPr>
        <p:txBody>
          <a:bodyPr wrap="square" rtlCol="0">
            <a:spAutoFit/>
          </a:bodyPr>
          <a:lstStyle/>
          <a:p>
            <a:r>
              <a:rPr lang="en-US" altLang="zh-CN" sz="1000" dirty="0" smtClean="0"/>
              <a:t>Instrument</a:t>
            </a:r>
            <a:endParaRPr lang="zh-CN" altLang="en-US" sz="1000" dirty="0"/>
          </a:p>
        </p:txBody>
      </p:sp>
      <p:sp>
        <p:nvSpPr>
          <p:cNvPr id="72" name="文本框 71"/>
          <p:cNvSpPr txBox="1"/>
          <p:nvPr/>
        </p:nvSpPr>
        <p:spPr>
          <a:xfrm>
            <a:off x="6805109" y="4222045"/>
            <a:ext cx="817204" cy="246221"/>
          </a:xfrm>
          <a:prstGeom prst="rect">
            <a:avLst/>
          </a:prstGeom>
          <a:noFill/>
        </p:spPr>
        <p:txBody>
          <a:bodyPr wrap="square" rtlCol="0">
            <a:spAutoFit/>
          </a:bodyPr>
          <a:lstStyle/>
          <a:p>
            <a:r>
              <a:rPr lang="en-US" altLang="zh-CN" sz="1000" dirty="0" smtClean="0"/>
              <a:t>Instrument</a:t>
            </a:r>
            <a:endParaRPr lang="zh-CN" altLang="en-US" sz="1000" dirty="0"/>
          </a:p>
        </p:txBody>
      </p:sp>
      <p:sp>
        <p:nvSpPr>
          <p:cNvPr id="73" name="文本框 72"/>
          <p:cNvSpPr txBox="1"/>
          <p:nvPr/>
        </p:nvSpPr>
        <p:spPr>
          <a:xfrm>
            <a:off x="3352398" y="4813915"/>
            <a:ext cx="911596" cy="400110"/>
          </a:xfrm>
          <a:prstGeom prst="rect">
            <a:avLst/>
          </a:prstGeom>
          <a:noFill/>
        </p:spPr>
        <p:txBody>
          <a:bodyPr wrap="square" rtlCol="0">
            <a:spAutoFit/>
          </a:bodyPr>
          <a:lstStyle/>
          <a:p>
            <a:r>
              <a:rPr lang="en-US" altLang="zh-CN" sz="1000" dirty="0" smtClean="0"/>
              <a:t>Heartbeat,</a:t>
            </a:r>
          </a:p>
          <a:p>
            <a:r>
              <a:rPr lang="en-US" altLang="zh-CN" sz="1000" dirty="0" smtClean="0"/>
              <a:t>Data upload</a:t>
            </a:r>
          </a:p>
        </p:txBody>
      </p:sp>
      <p:sp>
        <p:nvSpPr>
          <p:cNvPr id="76" name="文本框 75"/>
          <p:cNvSpPr txBox="1"/>
          <p:nvPr/>
        </p:nvSpPr>
        <p:spPr>
          <a:xfrm>
            <a:off x="7511057" y="4869953"/>
            <a:ext cx="911596" cy="400110"/>
          </a:xfrm>
          <a:prstGeom prst="rect">
            <a:avLst/>
          </a:prstGeom>
          <a:noFill/>
        </p:spPr>
        <p:txBody>
          <a:bodyPr wrap="square" rtlCol="0">
            <a:spAutoFit/>
          </a:bodyPr>
          <a:lstStyle/>
          <a:p>
            <a:r>
              <a:rPr lang="en-US" altLang="zh-CN" sz="1000" dirty="0" smtClean="0"/>
              <a:t>Heartbeat,</a:t>
            </a:r>
          </a:p>
          <a:p>
            <a:r>
              <a:rPr lang="en-US" altLang="zh-CN" sz="1000" dirty="0" smtClean="0"/>
              <a:t>Data upload</a:t>
            </a:r>
          </a:p>
        </p:txBody>
      </p:sp>
    </p:spTree>
    <p:extLst>
      <p:ext uri="{BB962C8B-B14F-4D97-AF65-F5344CB8AC3E}">
        <p14:creationId xmlns:p14="http://schemas.microsoft.com/office/powerpoint/2010/main" val="3952491828"/>
      </p:ext>
    </p:extLst>
  </p:cSld>
  <p:clrMapOvr>
    <a:masterClrMapping/>
  </p:clrMapOvr>
  <p:transition advClick="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91522" y="2639812"/>
            <a:ext cx="6943297" cy="2734198"/>
          </a:xfrm>
          <a:prstGeom prst="rect">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zh-CN" altLang="en-US" sz="1200" dirty="0" smtClean="0">
                <a:solidFill>
                  <a:schemeClr val="tx1"/>
                </a:solidFill>
              </a:rPr>
              <a:t>基于</a:t>
            </a:r>
            <a:r>
              <a:rPr lang="en-US" altLang="zh-CN" sz="1200" dirty="0" err="1" smtClean="0">
                <a:solidFill>
                  <a:schemeClr val="tx1"/>
                </a:solidFill>
              </a:rPr>
              <a:t>Javaagent</a:t>
            </a:r>
            <a:r>
              <a:rPr lang="zh-CN" altLang="en-US" sz="1200" dirty="0" smtClean="0">
                <a:solidFill>
                  <a:schemeClr val="tx1"/>
                </a:solidFill>
              </a:rPr>
              <a:t>的 </a:t>
            </a:r>
            <a:r>
              <a:rPr lang="en-US" altLang="zh-CN" sz="1400" b="1" dirty="0" smtClean="0">
                <a:solidFill>
                  <a:schemeClr val="tx1"/>
                </a:solidFill>
              </a:rPr>
              <a:t>Java-mesh</a:t>
            </a:r>
            <a:r>
              <a:rPr lang="en-US" altLang="zh-CN" sz="1400" dirty="0" smtClean="0">
                <a:solidFill>
                  <a:schemeClr val="tx1"/>
                </a:solidFill>
              </a:rPr>
              <a:t> </a:t>
            </a:r>
            <a:r>
              <a:rPr lang="en-US" altLang="zh-CN" sz="1200" dirty="0" smtClean="0">
                <a:solidFill>
                  <a:schemeClr val="tx1"/>
                </a:solidFill>
              </a:rPr>
              <a:t> </a:t>
            </a:r>
            <a:r>
              <a:rPr lang="zh-CN" altLang="en-US" sz="1200" dirty="0" smtClean="0">
                <a:solidFill>
                  <a:schemeClr val="tx1"/>
                </a:solidFill>
              </a:rPr>
              <a:t>服务治理技术</a:t>
            </a:r>
            <a:endParaRPr lang="zh-CN" altLang="en-US" sz="1200" dirty="0">
              <a:solidFill>
                <a:schemeClr val="tx1"/>
              </a:solidFill>
            </a:endParaRPr>
          </a:p>
        </p:txBody>
      </p:sp>
      <p:sp>
        <p:nvSpPr>
          <p:cNvPr id="3" name="矩形 2"/>
          <p:cNvSpPr/>
          <p:nvPr/>
        </p:nvSpPr>
        <p:spPr>
          <a:xfrm>
            <a:off x="2159154" y="4034433"/>
            <a:ext cx="6336704" cy="864096"/>
          </a:xfrm>
          <a:prstGeom prst="rect">
            <a:avLst/>
          </a:prstGeom>
          <a:solidFill>
            <a:srgbClr val="CC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 name="矩形 3"/>
          <p:cNvSpPr/>
          <p:nvPr/>
        </p:nvSpPr>
        <p:spPr>
          <a:xfrm>
            <a:off x="1871122" y="1485578"/>
            <a:ext cx="1935040" cy="504056"/>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云原生应用 </a:t>
            </a:r>
            <a:endParaRPr lang="en-US" altLang="zh-CN" sz="1200" dirty="0">
              <a:solidFill>
                <a:schemeClr val="tx1"/>
              </a:solidFill>
            </a:endParaRPr>
          </a:p>
          <a:p>
            <a:pPr algn="ctr"/>
            <a:r>
              <a:rPr lang="en-US" altLang="zh-CN" sz="1200" dirty="0">
                <a:solidFill>
                  <a:schemeClr val="tx1"/>
                </a:solidFill>
              </a:rPr>
              <a:t>w</a:t>
            </a:r>
            <a:r>
              <a:rPr lang="en-US" altLang="zh-CN" sz="1200" dirty="0" smtClean="0">
                <a:solidFill>
                  <a:schemeClr val="tx1"/>
                </a:solidFill>
              </a:rPr>
              <a:t>ith </a:t>
            </a:r>
            <a:r>
              <a:rPr lang="en-US" altLang="zh-CN" sz="1200" dirty="0" err="1" smtClean="0">
                <a:solidFill>
                  <a:schemeClr val="tx1"/>
                </a:solidFill>
              </a:rPr>
              <a:t>SpringCloud</a:t>
            </a:r>
            <a:endParaRPr lang="zh-CN" altLang="en-US" sz="1200" dirty="0">
              <a:solidFill>
                <a:schemeClr val="tx1"/>
              </a:solidFill>
            </a:endParaRPr>
          </a:p>
        </p:txBody>
      </p:sp>
      <p:sp>
        <p:nvSpPr>
          <p:cNvPr id="5" name="矩形 4"/>
          <p:cNvSpPr/>
          <p:nvPr/>
        </p:nvSpPr>
        <p:spPr>
          <a:xfrm>
            <a:off x="2379370" y="4158676"/>
            <a:ext cx="1198410" cy="348977"/>
          </a:xfrm>
          <a:prstGeom prst="rect">
            <a:avLst/>
          </a:prstGeom>
          <a:solidFill>
            <a:srgbClr val="CC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rPr>
              <a:t>动态配置服务</a:t>
            </a:r>
            <a:endParaRPr lang="zh-CN" altLang="en-US" sz="1200" dirty="0">
              <a:solidFill>
                <a:schemeClr val="tx1"/>
              </a:solidFill>
            </a:endParaRPr>
          </a:p>
        </p:txBody>
      </p:sp>
      <p:sp>
        <p:nvSpPr>
          <p:cNvPr id="6" name="矩形 5"/>
          <p:cNvSpPr/>
          <p:nvPr/>
        </p:nvSpPr>
        <p:spPr>
          <a:xfrm>
            <a:off x="3754700" y="4158676"/>
            <a:ext cx="1198410" cy="348977"/>
          </a:xfrm>
          <a:prstGeom prst="rect">
            <a:avLst/>
          </a:prstGeom>
          <a:solidFill>
            <a:srgbClr val="CC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rPr>
              <a:t>消息发送服务</a:t>
            </a:r>
            <a:endParaRPr lang="zh-CN" altLang="en-US" sz="1200" dirty="0">
              <a:solidFill>
                <a:schemeClr val="tx1"/>
              </a:solidFill>
            </a:endParaRPr>
          </a:p>
        </p:txBody>
      </p:sp>
      <p:sp>
        <p:nvSpPr>
          <p:cNvPr id="7" name="矩形 6"/>
          <p:cNvSpPr/>
          <p:nvPr/>
        </p:nvSpPr>
        <p:spPr>
          <a:xfrm>
            <a:off x="5130030" y="4158675"/>
            <a:ext cx="1198410" cy="348977"/>
          </a:xfrm>
          <a:prstGeom prst="rect">
            <a:avLst/>
          </a:prstGeom>
          <a:solidFill>
            <a:srgbClr val="CC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rPr>
              <a:t>链路透传服务</a:t>
            </a:r>
            <a:endParaRPr lang="zh-CN" altLang="en-US" sz="1200" dirty="0">
              <a:solidFill>
                <a:schemeClr val="tx1"/>
              </a:solidFill>
            </a:endParaRPr>
          </a:p>
        </p:txBody>
      </p:sp>
      <p:sp>
        <p:nvSpPr>
          <p:cNvPr id="8" name="矩形 7"/>
          <p:cNvSpPr/>
          <p:nvPr/>
        </p:nvSpPr>
        <p:spPr>
          <a:xfrm>
            <a:off x="6505360" y="4158674"/>
            <a:ext cx="1198410" cy="348977"/>
          </a:xfrm>
          <a:prstGeom prst="rect">
            <a:avLst/>
          </a:prstGeom>
          <a:solidFill>
            <a:srgbClr val="CC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rPr>
              <a:t>心跳服务</a:t>
            </a:r>
            <a:endParaRPr lang="zh-CN" altLang="en-US" sz="1200" dirty="0">
              <a:solidFill>
                <a:schemeClr val="tx1"/>
              </a:solidFill>
            </a:endParaRPr>
          </a:p>
        </p:txBody>
      </p:sp>
      <p:sp>
        <p:nvSpPr>
          <p:cNvPr id="9" name="矩形 8"/>
          <p:cNvSpPr/>
          <p:nvPr/>
        </p:nvSpPr>
        <p:spPr>
          <a:xfrm>
            <a:off x="2168331" y="2855473"/>
            <a:ext cx="6336704" cy="864096"/>
          </a:xfrm>
          <a:prstGeom prst="rect">
            <a:avLst/>
          </a:prstGeom>
          <a:solidFill>
            <a:srgbClr val="CC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0" name="矩形 9"/>
          <p:cNvSpPr/>
          <p:nvPr/>
        </p:nvSpPr>
        <p:spPr>
          <a:xfrm>
            <a:off x="7833221" y="2997745"/>
            <a:ext cx="510719" cy="34897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tx1"/>
                </a:solidFill>
              </a:rPr>
              <a:t>...</a:t>
            </a:r>
            <a:endParaRPr lang="zh-CN" altLang="en-US" sz="1200" b="1" dirty="0">
              <a:solidFill>
                <a:schemeClr val="tx1"/>
              </a:solidFill>
            </a:endParaRPr>
          </a:p>
        </p:txBody>
      </p:sp>
      <p:sp>
        <p:nvSpPr>
          <p:cNvPr id="11" name="矩形 10"/>
          <p:cNvSpPr/>
          <p:nvPr/>
        </p:nvSpPr>
        <p:spPr>
          <a:xfrm>
            <a:off x="4413059" y="3391541"/>
            <a:ext cx="2415906" cy="34897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rPr>
              <a:t>服务治理</a:t>
            </a:r>
            <a:r>
              <a:rPr lang="zh-CN" altLang="en-US" sz="1200" dirty="0">
                <a:solidFill>
                  <a:schemeClr val="tx1"/>
                </a:solidFill>
              </a:rPr>
              <a:t>插件</a:t>
            </a:r>
            <a:r>
              <a:rPr lang="zh-CN" altLang="en-US" sz="1200" dirty="0" smtClean="0">
                <a:solidFill>
                  <a:schemeClr val="tx1"/>
                </a:solidFill>
              </a:rPr>
              <a:t>层 </a:t>
            </a:r>
            <a:r>
              <a:rPr lang="en-US" altLang="zh-CN" sz="1200" dirty="0" smtClean="0">
                <a:solidFill>
                  <a:schemeClr val="tx1"/>
                </a:solidFill>
              </a:rPr>
              <a:t> -- </a:t>
            </a:r>
            <a:r>
              <a:rPr lang="zh-CN" altLang="en-US" sz="1000" dirty="0" smtClean="0">
                <a:solidFill>
                  <a:schemeClr val="tx1"/>
                </a:solidFill>
              </a:rPr>
              <a:t>由单独插件提供</a:t>
            </a:r>
            <a:endParaRPr lang="zh-CN" altLang="en-US" sz="1000" dirty="0">
              <a:solidFill>
                <a:schemeClr val="tx1"/>
              </a:solidFill>
            </a:endParaRPr>
          </a:p>
        </p:txBody>
      </p:sp>
      <p:sp>
        <p:nvSpPr>
          <p:cNvPr id="12" name="矩形 11"/>
          <p:cNvSpPr/>
          <p:nvPr/>
        </p:nvSpPr>
        <p:spPr>
          <a:xfrm>
            <a:off x="4369395" y="4570501"/>
            <a:ext cx="2452650" cy="34897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rPr>
              <a:t>核心服务</a:t>
            </a:r>
            <a:r>
              <a:rPr lang="zh-CN" altLang="en-US" sz="1200" dirty="0">
                <a:solidFill>
                  <a:schemeClr val="tx1"/>
                </a:solidFill>
              </a:rPr>
              <a:t>框架</a:t>
            </a:r>
            <a:r>
              <a:rPr lang="zh-CN" altLang="en-US" sz="1200" dirty="0" smtClean="0">
                <a:solidFill>
                  <a:schemeClr val="tx1"/>
                </a:solidFill>
              </a:rPr>
              <a:t>层 </a:t>
            </a:r>
            <a:r>
              <a:rPr lang="en-US" altLang="zh-CN" sz="1200" dirty="0" smtClean="0">
                <a:solidFill>
                  <a:schemeClr val="tx1"/>
                </a:solidFill>
              </a:rPr>
              <a:t>– </a:t>
            </a:r>
            <a:r>
              <a:rPr lang="zh-CN" altLang="en-US" sz="1000" dirty="0" smtClean="0">
                <a:solidFill>
                  <a:schemeClr val="tx1"/>
                </a:solidFill>
              </a:rPr>
              <a:t>提供框架公共能力</a:t>
            </a:r>
            <a:endParaRPr lang="zh-CN" altLang="en-US" sz="1000" dirty="0">
              <a:solidFill>
                <a:schemeClr val="tx1"/>
              </a:solidFill>
            </a:endParaRPr>
          </a:p>
        </p:txBody>
      </p:sp>
      <p:sp>
        <p:nvSpPr>
          <p:cNvPr id="13" name="矩形 12"/>
          <p:cNvSpPr/>
          <p:nvPr/>
        </p:nvSpPr>
        <p:spPr>
          <a:xfrm>
            <a:off x="4369395" y="1485578"/>
            <a:ext cx="2001487" cy="504056"/>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rPr>
              <a:t>云原生应用 </a:t>
            </a:r>
            <a:endParaRPr lang="en-US" altLang="zh-CN" sz="1200" dirty="0" smtClean="0">
              <a:solidFill>
                <a:schemeClr val="tx1"/>
              </a:solidFill>
            </a:endParaRPr>
          </a:p>
          <a:p>
            <a:pPr algn="ctr"/>
            <a:r>
              <a:rPr lang="en-US" altLang="zh-CN" sz="1200" dirty="0" smtClean="0">
                <a:solidFill>
                  <a:schemeClr val="tx1"/>
                </a:solidFill>
              </a:rPr>
              <a:t>with </a:t>
            </a:r>
            <a:r>
              <a:rPr lang="en-US" altLang="zh-CN" sz="1200" dirty="0" err="1" smtClean="0">
                <a:solidFill>
                  <a:schemeClr val="tx1"/>
                </a:solidFill>
              </a:rPr>
              <a:t>Dubbo</a:t>
            </a:r>
            <a:endParaRPr lang="zh-CN" altLang="en-US" sz="1200" dirty="0">
              <a:solidFill>
                <a:schemeClr val="tx1"/>
              </a:solidFill>
            </a:endParaRPr>
          </a:p>
        </p:txBody>
      </p:sp>
      <p:sp>
        <p:nvSpPr>
          <p:cNvPr id="14" name="矩形 13"/>
          <p:cNvSpPr/>
          <p:nvPr/>
        </p:nvSpPr>
        <p:spPr>
          <a:xfrm>
            <a:off x="6899780" y="1491948"/>
            <a:ext cx="1935040" cy="504056"/>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rPr>
              <a:t>云原生应用</a:t>
            </a:r>
            <a:endParaRPr lang="en-US" altLang="zh-CN" sz="1200" dirty="0" smtClean="0">
              <a:solidFill>
                <a:schemeClr val="tx1"/>
              </a:solidFill>
            </a:endParaRPr>
          </a:p>
          <a:p>
            <a:pPr algn="ctr"/>
            <a:r>
              <a:rPr lang="en-US" altLang="zh-CN" sz="1200" dirty="0" smtClean="0">
                <a:solidFill>
                  <a:schemeClr val="tx1"/>
                </a:solidFill>
              </a:rPr>
              <a:t>with </a:t>
            </a:r>
            <a:r>
              <a:rPr lang="zh-CN" altLang="en-US" sz="1200" dirty="0" smtClean="0">
                <a:solidFill>
                  <a:schemeClr val="tx1"/>
                </a:solidFill>
              </a:rPr>
              <a:t>其他微服务框架</a:t>
            </a:r>
            <a:endParaRPr lang="zh-CN" altLang="en-US" sz="1200" dirty="0">
              <a:solidFill>
                <a:schemeClr val="tx1"/>
              </a:solidFill>
            </a:endParaRPr>
          </a:p>
        </p:txBody>
      </p:sp>
      <p:sp>
        <p:nvSpPr>
          <p:cNvPr id="15" name="下箭头 14"/>
          <p:cNvSpPr/>
          <p:nvPr/>
        </p:nvSpPr>
        <p:spPr>
          <a:xfrm flipV="1">
            <a:off x="2730630" y="2148354"/>
            <a:ext cx="216024" cy="361783"/>
          </a:xfrm>
          <a:prstGeom prst="downArrow">
            <a:avLst/>
          </a:prstGeom>
          <a:solidFill>
            <a:srgbClr val="66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下箭头 15"/>
          <p:cNvSpPr/>
          <p:nvPr/>
        </p:nvSpPr>
        <p:spPr>
          <a:xfrm flipV="1">
            <a:off x="5262126" y="2131071"/>
            <a:ext cx="216024" cy="361783"/>
          </a:xfrm>
          <a:prstGeom prst="downArrow">
            <a:avLst/>
          </a:prstGeom>
          <a:solidFill>
            <a:srgbClr val="66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下箭头 16"/>
          <p:cNvSpPr/>
          <p:nvPr/>
        </p:nvSpPr>
        <p:spPr>
          <a:xfrm flipV="1">
            <a:off x="7793622" y="2148354"/>
            <a:ext cx="216024" cy="361783"/>
          </a:xfrm>
          <a:prstGeom prst="downArrow">
            <a:avLst/>
          </a:prstGeom>
          <a:solidFill>
            <a:srgbClr val="66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7823005" y="4188888"/>
            <a:ext cx="510719" cy="34897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tx1"/>
                </a:solidFill>
              </a:rPr>
              <a:t>...</a:t>
            </a:r>
            <a:endParaRPr lang="zh-CN" altLang="en-US" sz="1200" b="1" dirty="0">
              <a:solidFill>
                <a:schemeClr val="tx1"/>
              </a:solidFill>
            </a:endParaRPr>
          </a:p>
        </p:txBody>
      </p:sp>
      <p:sp>
        <p:nvSpPr>
          <p:cNvPr id="19" name="矩形 18"/>
          <p:cNvSpPr/>
          <p:nvPr/>
        </p:nvSpPr>
        <p:spPr>
          <a:xfrm>
            <a:off x="2379370" y="2997748"/>
            <a:ext cx="1198410" cy="348977"/>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rPr>
              <a:t>灰度发布</a:t>
            </a:r>
            <a:endParaRPr lang="zh-CN" altLang="en-US" sz="1200" dirty="0">
              <a:solidFill>
                <a:schemeClr val="tx1"/>
              </a:solidFill>
            </a:endParaRPr>
          </a:p>
        </p:txBody>
      </p:sp>
      <p:sp>
        <p:nvSpPr>
          <p:cNvPr id="20" name="矩形 19"/>
          <p:cNvSpPr/>
          <p:nvPr/>
        </p:nvSpPr>
        <p:spPr>
          <a:xfrm>
            <a:off x="3754700" y="2997748"/>
            <a:ext cx="1198410" cy="348977"/>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rPr>
              <a:t>限流降级</a:t>
            </a:r>
            <a:endParaRPr lang="zh-CN" altLang="en-US" sz="1200" dirty="0">
              <a:solidFill>
                <a:schemeClr val="tx1"/>
              </a:solidFill>
            </a:endParaRPr>
          </a:p>
        </p:txBody>
      </p:sp>
      <p:sp>
        <p:nvSpPr>
          <p:cNvPr id="21" name="矩形 20"/>
          <p:cNvSpPr/>
          <p:nvPr/>
        </p:nvSpPr>
        <p:spPr>
          <a:xfrm>
            <a:off x="5130030" y="2997747"/>
            <a:ext cx="1198410" cy="348977"/>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rPr>
              <a:t>链路追踪</a:t>
            </a:r>
            <a:endParaRPr lang="zh-CN" altLang="en-US" sz="1200" dirty="0">
              <a:solidFill>
                <a:schemeClr val="tx1"/>
              </a:solidFill>
            </a:endParaRPr>
          </a:p>
        </p:txBody>
      </p:sp>
      <p:sp>
        <p:nvSpPr>
          <p:cNvPr id="22" name="矩形 21"/>
          <p:cNvSpPr/>
          <p:nvPr/>
        </p:nvSpPr>
        <p:spPr>
          <a:xfrm>
            <a:off x="6505360" y="2997746"/>
            <a:ext cx="1198410" cy="348977"/>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rPr>
              <a:t>流量回放</a:t>
            </a:r>
            <a:endParaRPr lang="zh-CN" altLang="en-US" sz="1200" dirty="0">
              <a:solidFill>
                <a:schemeClr val="tx1"/>
              </a:solidFill>
            </a:endParaRPr>
          </a:p>
        </p:txBody>
      </p:sp>
      <p:sp>
        <p:nvSpPr>
          <p:cNvPr id="23" name="文本框 22"/>
          <p:cNvSpPr txBox="1"/>
          <p:nvPr/>
        </p:nvSpPr>
        <p:spPr>
          <a:xfrm>
            <a:off x="5643836" y="2122465"/>
            <a:ext cx="1564796" cy="400110"/>
          </a:xfrm>
          <a:prstGeom prst="rect">
            <a:avLst/>
          </a:prstGeom>
          <a:noFill/>
        </p:spPr>
        <p:txBody>
          <a:bodyPr wrap="square" rtlCol="0">
            <a:spAutoFit/>
          </a:bodyPr>
          <a:lstStyle/>
          <a:p>
            <a:r>
              <a:rPr lang="zh-CN" altLang="en-US" sz="1000" dirty="0" smtClean="0">
                <a:effectLst>
                  <a:outerShdw blurRad="38100" dist="38100" dir="2700000" algn="tl">
                    <a:srgbClr val="000000">
                      <a:alpha val="43137"/>
                    </a:srgbClr>
                  </a:outerShdw>
                </a:effectLst>
              </a:rPr>
              <a:t>无侵入代码修改</a:t>
            </a:r>
            <a:endParaRPr lang="en-US" altLang="zh-CN" sz="1000" dirty="0" smtClean="0">
              <a:effectLst>
                <a:outerShdw blurRad="38100" dist="38100" dir="2700000" algn="tl">
                  <a:srgbClr val="000000">
                    <a:alpha val="43137"/>
                  </a:srgbClr>
                </a:outerShdw>
              </a:effectLst>
            </a:endParaRPr>
          </a:p>
          <a:p>
            <a:r>
              <a:rPr lang="zh-CN" altLang="en-US" sz="1000" dirty="0" smtClean="0">
                <a:effectLst>
                  <a:outerShdw blurRad="38100" dist="38100" dir="2700000" algn="tl">
                    <a:srgbClr val="000000">
                      <a:alpha val="43137"/>
                    </a:srgbClr>
                  </a:outerShdw>
                </a:effectLst>
              </a:rPr>
              <a:t>动态字节码增强</a:t>
            </a:r>
            <a:endParaRPr lang="zh-CN" altLang="en-US" sz="1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90649578"/>
      </p:ext>
    </p:extLst>
  </p:cSld>
  <p:clrMapOvr>
    <a:masterClrMapping/>
  </p:clrMapOvr>
  <p:transition advClick="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91522" y="2639812"/>
            <a:ext cx="6943297" cy="2734198"/>
          </a:xfrm>
          <a:prstGeom prst="rect">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1200" b="1" dirty="0" smtClean="0">
                <a:solidFill>
                  <a:schemeClr val="tx1"/>
                </a:solidFill>
              </a:rPr>
              <a:t>Java-Mesh for Micro-service </a:t>
            </a:r>
            <a:r>
              <a:rPr lang="en-US" altLang="zh-CN" sz="1200" b="1" dirty="0">
                <a:solidFill>
                  <a:schemeClr val="tx1"/>
                </a:solidFill>
              </a:rPr>
              <a:t>G</a:t>
            </a:r>
            <a:r>
              <a:rPr lang="en-US" altLang="zh-CN" sz="1200" b="1" dirty="0" smtClean="0">
                <a:solidFill>
                  <a:schemeClr val="tx1"/>
                </a:solidFill>
              </a:rPr>
              <a:t>overnance based on Java-agent</a:t>
            </a:r>
            <a:endParaRPr lang="zh-CN" altLang="en-US" sz="1200" b="1" dirty="0">
              <a:solidFill>
                <a:schemeClr val="tx1"/>
              </a:solidFill>
            </a:endParaRPr>
          </a:p>
        </p:txBody>
      </p:sp>
      <p:sp>
        <p:nvSpPr>
          <p:cNvPr id="3" name="矩形 2"/>
          <p:cNvSpPr/>
          <p:nvPr/>
        </p:nvSpPr>
        <p:spPr>
          <a:xfrm>
            <a:off x="2159154" y="4034433"/>
            <a:ext cx="6336704" cy="864096"/>
          </a:xfrm>
          <a:prstGeom prst="rect">
            <a:avLst/>
          </a:prstGeom>
          <a:solidFill>
            <a:srgbClr val="CC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 name="矩形 3"/>
          <p:cNvSpPr/>
          <p:nvPr/>
        </p:nvSpPr>
        <p:spPr>
          <a:xfrm>
            <a:off x="1871122" y="1485578"/>
            <a:ext cx="1935040" cy="504056"/>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rPr>
              <a:t>Cloud Native Application</a:t>
            </a:r>
            <a:endParaRPr lang="en-US" altLang="zh-CN" sz="1200" dirty="0">
              <a:solidFill>
                <a:schemeClr val="tx1"/>
              </a:solidFill>
            </a:endParaRPr>
          </a:p>
          <a:p>
            <a:pPr algn="ctr"/>
            <a:r>
              <a:rPr lang="en-US" altLang="zh-CN" sz="1200" dirty="0">
                <a:solidFill>
                  <a:schemeClr val="tx1"/>
                </a:solidFill>
              </a:rPr>
              <a:t>w</a:t>
            </a:r>
            <a:r>
              <a:rPr lang="en-US" altLang="zh-CN" sz="1200" dirty="0" smtClean="0">
                <a:solidFill>
                  <a:schemeClr val="tx1"/>
                </a:solidFill>
              </a:rPr>
              <a:t>ith </a:t>
            </a:r>
            <a:r>
              <a:rPr lang="en-US" altLang="zh-CN" sz="1200" dirty="0" err="1" smtClean="0">
                <a:solidFill>
                  <a:schemeClr val="tx1"/>
                </a:solidFill>
              </a:rPr>
              <a:t>SpringCloud</a:t>
            </a:r>
            <a:endParaRPr lang="zh-CN" altLang="en-US" sz="1200" dirty="0">
              <a:solidFill>
                <a:schemeClr val="tx1"/>
              </a:solidFill>
            </a:endParaRPr>
          </a:p>
        </p:txBody>
      </p:sp>
      <p:sp>
        <p:nvSpPr>
          <p:cNvPr id="5" name="矩形 4"/>
          <p:cNvSpPr/>
          <p:nvPr/>
        </p:nvSpPr>
        <p:spPr>
          <a:xfrm>
            <a:off x="2379370" y="4158676"/>
            <a:ext cx="1198410" cy="348977"/>
          </a:xfrm>
          <a:prstGeom prst="rect">
            <a:avLst/>
          </a:prstGeom>
          <a:solidFill>
            <a:srgbClr val="CC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rPr>
              <a:t>Dynamic Configuration</a:t>
            </a:r>
            <a:endParaRPr lang="zh-CN" altLang="en-US" sz="1200" dirty="0">
              <a:solidFill>
                <a:schemeClr val="tx1"/>
              </a:solidFill>
            </a:endParaRPr>
          </a:p>
        </p:txBody>
      </p:sp>
      <p:sp>
        <p:nvSpPr>
          <p:cNvPr id="6" name="矩形 5"/>
          <p:cNvSpPr/>
          <p:nvPr/>
        </p:nvSpPr>
        <p:spPr>
          <a:xfrm>
            <a:off x="3754700" y="4158676"/>
            <a:ext cx="1198410" cy="348977"/>
          </a:xfrm>
          <a:prstGeom prst="rect">
            <a:avLst/>
          </a:prstGeom>
          <a:solidFill>
            <a:srgbClr val="CC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rPr>
              <a:t>Messaging</a:t>
            </a:r>
            <a:endParaRPr lang="zh-CN" altLang="en-US" sz="1200" dirty="0">
              <a:solidFill>
                <a:schemeClr val="tx1"/>
              </a:solidFill>
            </a:endParaRPr>
          </a:p>
        </p:txBody>
      </p:sp>
      <p:sp>
        <p:nvSpPr>
          <p:cNvPr id="7" name="矩形 6"/>
          <p:cNvSpPr/>
          <p:nvPr/>
        </p:nvSpPr>
        <p:spPr>
          <a:xfrm>
            <a:off x="5130030" y="4158675"/>
            <a:ext cx="1198410" cy="348977"/>
          </a:xfrm>
          <a:prstGeom prst="rect">
            <a:avLst/>
          </a:prstGeom>
          <a:solidFill>
            <a:srgbClr val="CC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rPr>
              <a:t>Tracing Payload</a:t>
            </a:r>
            <a:endParaRPr lang="zh-CN" altLang="en-US" sz="1200" dirty="0">
              <a:solidFill>
                <a:schemeClr val="tx1"/>
              </a:solidFill>
            </a:endParaRPr>
          </a:p>
        </p:txBody>
      </p:sp>
      <p:sp>
        <p:nvSpPr>
          <p:cNvPr id="8" name="矩形 7"/>
          <p:cNvSpPr/>
          <p:nvPr/>
        </p:nvSpPr>
        <p:spPr>
          <a:xfrm>
            <a:off x="6505360" y="4158674"/>
            <a:ext cx="1198410" cy="348977"/>
          </a:xfrm>
          <a:prstGeom prst="rect">
            <a:avLst/>
          </a:prstGeom>
          <a:solidFill>
            <a:srgbClr val="CC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rPr>
              <a:t>Heartbeat</a:t>
            </a:r>
            <a:endParaRPr lang="zh-CN" altLang="en-US" sz="1200" dirty="0">
              <a:solidFill>
                <a:schemeClr val="tx1"/>
              </a:solidFill>
            </a:endParaRPr>
          </a:p>
        </p:txBody>
      </p:sp>
      <p:sp>
        <p:nvSpPr>
          <p:cNvPr id="9" name="矩形 8"/>
          <p:cNvSpPr/>
          <p:nvPr/>
        </p:nvSpPr>
        <p:spPr>
          <a:xfrm>
            <a:off x="2168331" y="2855473"/>
            <a:ext cx="6336704" cy="864096"/>
          </a:xfrm>
          <a:prstGeom prst="rect">
            <a:avLst/>
          </a:prstGeom>
          <a:solidFill>
            <a:srgbClr val="CC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0" name="矩形 9"/>
          <p:cNvSpPr/>
          <p:nvPr/>
        </p:nvSpPr>
        <p:spPr>
          <a:xfrm>
            <a:off x="7833221" y="2997745"/>
            <a:ext cx="510719" cy="34897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tx1"/>
                </a:solidFill>
              </a:rPr>
              <a:t>...</a:t>
            </a:r>
            <a:endParaRPr lang="zh-CN" altLang="en-US" sz="1200" b="1" dirty="0">
              <a:solidFill>
                <a:schemeClr val="tx1"/>
              </a:solidFill>
            </a:endParaRPr>
          </a:p>
        </p:txBody>
      </p:sp>
      <p:sp>
        <p:nvSpPr>
          <p:cNvPr id="11" name="矩形 10"/>
          <p:cNvSpPr/>
          <p:nvPr/>
        </p:nvSpPr>
        <p:spPr>
          <a:xfrm>
            <a:off x="4023818" y="3381066"/>
            <a:ext cx="2692640" cy="34897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rPr>
              <a:t>Plugin </a:t>
            </a:r>
            <a:r>
              <a:rPr lang="en-US" altLang="zh-CN" sz="1200" dirty="0" smtClean="0">
                <a:solidFill>
                  <a:schemeClr val="tx1"/>
                </a:solidFill>
              </a:rPr>
              <a:t>Layer for </a:t>
            </a:r>
            <a:r>
              <a:rPr lang="en-US" altLang="zh-CN" sz="1200" dirty="0" smtClean="0">
                <a:solidFill>
                  <a:schemeClr val="tx1"/>
                </a:solidFill>
              </a:rPr>
              <a:t>Service Governance</a:t>
            </a:r>
            <a:endParaRPr lang="zh-CN" altLang="en-US" sz="1000" dirty="0">
              <a:solidFill>
                <a:schemeClr val="tx1"/>
              </a:solidFill>
            </a:endParaRPr>
          </a:p>
        </p:txBody>
      </p:sp>
      <p:sp>
        <p:nvSpPr>
          <p:cNvPr id="12" name="矩形 11"/>
          <p:cNvSpPr/>
          <p:nvPr/>
        </p:nvSpPr>
        <p:spPr>
          <a:xfrm>
            <a:off x="3754700" y="4570501"/>
            <a:ext cx="3350999" cy="34897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rPr>
              <a:t>Framework Layer for Java-mesh Core </a:t>
            </a:r>
            <a:r>
              <a:rPr lang="en-US" altLang="zh-CN" sz="1200" dirty="0">
                <a:solidFill>
                  <a:schemeClr val="tx1"/>
                </a:solidFill>
              </a:rPr>
              <a:t>S</a:t>
            </a:r>
            <a:r>
              <a:rPr lang="en-US" altLang="zh-CN" sz="1200" dirty="0" smtClean="0">
                <a:solidFill>
                  <a:schemeClr val="tx1"/>
                </a:solidFill>
              </a:rPr>
              <a:t>ervice</a:t>
            </a:r>
            <a:endParaRPr lang="zh-CN" altLang="en-US" sz="1000" dirty="0">
              <a:solidFill>
                <a:schemeClr val="tx1"/>
              </a:solidFill>
            </a:endParaRPr>
          </a:p>
        </p:txBody>
      </p:sp>
      <p:sp>
        <p:nvSpPr>
          <p:cNvPr id="13" name="矩形 12"/>
          <p:cNvSpPr/>
          <p:nvPr/>
        </p:nvSpPr>
        <p:spPr>
          <a:xfrm>
            <a:off x="4369395" y="1485578"/>
            <a:ext cx="2001487" cy="504056"/>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Cloud Native Application</a:t>
            </a:r>
          </a:p>
          <a:p>
            <a:pPr algn="ctr"/>
            <a:r>
              <a:rPr lang="en-US" altLang="zh-CN" sz="1200" dirty="0" smtClean="0">
                <a:solidFill>
                  <a:schemeClr val="tx1"/>
                </a:solidFill>
              </a:rPr>
              <a:t>with </a:t>
            </a:r>
            <a:r>
              <a:rPr lang="en-US" altLang="zh-CN" sz="1200" dirty="0" err="1" smtClean="0">
                <a:solidFill>
                  <a:schemeClr val="tx1"/>
                </a:solidFill>
              </a:rPr>
              <a:t>Dubbo</a:t>
            </a:r>
            <a:endParaRPr lang="zh-CN" altLang="en-US" sz="1200" dirty="0">
              <a:solidFill>
                <a:schemeClr val="tx1"/>
              </a:solidFill>
            </a:endParaRPr>
          </a:p>
        </p:txBody>
      </p:sp>
      <p:sp>
        <p:nvSpPr>
          <p:cNvPr id="14" name="矩形 13"/>
          <p:cNvSpPr/>
          <p:nvPr/>
        </p:nvSpPr>
        <p:spPr>
          <a:xfrm>
            <a:off x="6899780" y="1491948"/>
            <a:ext cx="1935040" cy="504056"/>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Cloud Native </a:t>
            </a:r>
            <a:r>
              <a:rPr lang="en-US" altLang="zh-CN" sz="1200" dirty="0" smtClean="0">
                <a:solidFill>
                  <a:schemeClr val="tx1"/>
                </a:solidFill>
              </a:rPr>
              <a:t>Application</a:t>
            </a:r>
            <a:endParaRPr lang="en-US" altLang="zh-CN" sz="1200" dirty="0" smtClean="0">
              <a:solidFill>
                <a:schemeClr val="tx1"/>
              </a:solidFill>
            </a:endParaRPr>
          </a:p>
          <a:p>
            <a:pPr algn="ctr"/>
            <a:r>
              <a:rPr lang="en-US" altLang="zh-CN" sz="1200" dirty="0" smtClean="0">
                <a:solidFill>
                  <a:schemeClr val="tx1"/>
                </a:solidFill>
              </a:rPr>
              <a:t>with </a:t>
            </a:r>
            <a:r>
              <a:rPr lang="en-US" altLang="zh-CN" sz="1200" dirty="0" smtClean="0">
                <a:solidFill>
                  <a:schemeClr val="tx1"/>
                </a:solidFill>
              </a:rPr>
              <a:t>Other Framework</a:t>
            </a:r>
            <a:endParaRPr lang="zh-CN" altLang="en-US" sz="1200" dirty="0">
              <a:solidFill>
                <a:schemeClr val="tx1"/>
              </a:solidFill>
            </a:endParaRPr>
          </a:p>
        </p:txBody>
      </p:sp>
      <p:sp>
        <p:nvSpPr>
          <p:cNvPr id="15" name="下箭头 14"/>
          <p:cNvSpPr/>
          <p:nvPr/>
        </p:nvSpPr>
        <p:spPr>
          <a:xfrm flipV="1">
            <a:off x="2730630" y="2148354"/>
            <a:ext cx="216024" cy="361783"/>
          </a:xfrm>
          <a:prstGeom prst="downArrow">
            <a:avLst/>
          </a:prstGeom>
          <a:solidFill>
            <a:srgbClr val="66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下箭头 15"/>
          <p:cNvSpPr/>
          <p:nvPr/>
        </p:nvSpPr>
        <p:spPr>
          <a:xfrm flipV="1">
            <a:off x="5262126" y="2131071"/>
            <a:ext cx="216024" cy="361783"/>
          </a:xfrm>
          <a:prstGeom prst="downArrow">
            <a:avLst/>
          </a:prstGeom>
          <a:solidFill>
            <a:srgbClr val="66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下箭头 16"/>
          <p:cNvSpPr/>
          <p:nvPr/>
        </p:nvSpPr>
        <p:spPr>
          <a:xfrm flipV="1">
            <a:off x="7793622" y="2148354"/>
            <a:ext cx="216024" cy="361783"/>
          </a:xfrm>
          <a:prstGeom prst="downArrow">
            <a:avLst/>
          </a:prstGeom>
          <a:solidFill>
            <a:srgbClr val="66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7823005" y="4188888"/>
            <a:ext cx="510719" cy="34897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tx1"/>
                </a:solidFill>
              </a:rPr>
              <a:t>...</a:t>
            </a:r>
            <a:endParaRPr lang="zh-CN" altLang="en-US" sz="1200" b="1" dirty="0">
              <a:solidFill>
                <a:schemeClr val="tx1"/>
              </a:solidFill>
            </a:endParaRPr>
          </a:p>
        </p:txBody>
      </p:sp>
      <p:sp>
        <p:nvSpPr>
          <p:cNvPr id="19" name="矩形 18"/>
          <p:cNvSpPr/>
          <p:nvPr/>
        </p:nvSpPr>
        <p:spPr>
          <a:xfrm>
            <a:off x="2379370" y="2997748"/>
            <a:ext cx="1198410" cy="348977"/>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rPr>
              <a:t>Grayscale </a:t>
            </a:r>
            <a:r>
              <a:rPr lang="en-US" altLang="zh-CN" sz="1200" dirty="0" err="1" smtClean="0">
                <a:solidFill>
                  <a:schemeClr val="tx1"/>
                </a:solidFill>
              </a:rPr>
              <a:t>Realease</a:t>
            </a:r>
            <a:endParaRPr lang="zh-CN" altLang="en-US" sz="1200" dirty="0">
              <a:solidFill>
                <a:schemeClr val="tx1"/>
              </a:solidFill>
            </a:endParaRPr>
          </a:p>
        </p:txBody>
      </p:sp>
      <p:sp>
        <p:nvSpPr>
          <p:cNvPr id="20" name="矩形 19"/>
          <p:cNvSpPr/>
          <p:nvPr/>
        </p:nvSpPr>
        <p:spPr>
          <a:xfrm>
            <a:off x="3754700" y="2997748"/>
            <a:ext cx="1198410" cy="348977"/>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rPr>
              <a:t>Service Resilience</a:t>
            </a:r>
            <a:endParaRPr lang="zh-CN" altLang="en-US" sz="1200" dirty="0">
              <a:solidFill>
                <a:schemeClr val="tx1"/>
              </a:solidFill>
            </a:endParaRPr>
          </a:p>
        </p:txBody>
      </p:sp>
      <p:sp>
        <p:nvSpPr>
          <p:cNvPr id="21" name="矩形 20"/>
          <p:cNvSpPr/>
          <p:nvPr/>
        </p:nvSpPr>
        <p:spPr>
          <a:xfrm>
            <a:off x="5130030" y="2997747"/>
            <a:ext cx="1198410" cy="348977"/>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rPr>
              <a:t>Distributed Tracing</a:t>
            </a:r>
            <a:endParaRPr lang="zh-CN" altLang="en-US" sz="1200" dirty="0">
              <a:solidFill>
                <a:schemeClr val="tx1"/>
              </a:solidFill>
            </a:endParaRPr>
          </a:p>
        </p:txBody>
      </p:sp>
      <p:sp>
        <p:nvSpPr>
          <p:cNvPr id="22" name="矩形 21"/>
          <p:cNvSpPr/>
          <p:nvPr/>
        </p:nvSpPr>
        <p:spPr>
          <a:xfrm>
            <a:off x="6505360" y="2997746"/>
            <a:ext cx="1198410" cy="348977"/>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rPr>
              <a:t>Stress Testing</a:t>
            </a:r>
            <a:endParaRPr lang="zh-CN" altLang="en-US" sz="1200" dirty="0">
              <a:solidFill>
                <a:schemeClr val="tx1"/>
              </a:solidFill>
            </a:endParaRPr>
          </a:p>
        </p:txBody>
      </p:sp>
      <p:sp>
        <p:nvSpPr>
          <p:cNvPr id="23" name="文本框 22"/>
          <p:cNvSpPr txBox="1"/>
          <p:nvPr/>
        </p:nvSpPr>
        <p:spPr>
          <a:xfrm>
            <a:off x="5643836" y="2122465"/>
            <a:ext cx="1564796" cy="400110"/>
          </a:xfrm>
          <a:prstGeom prst="rect">
            <a:avLst/>
          </a:prstGeom>
          <a:noFill/>
        </p:spPr>
        <p:txBody>
          <a:bodyPr wrap="square" rtlCol="0">
            <a:spAutoFit/>
          </a:bodyPr>
          <a:lstStyle/>
          <a:p>
            <a:r>
              <a:rPr lang="en-US" altLang="zh-CN" sz="1000" dirty="0" smtClean="0">
                <a:effectLst>
                  <a:outerShdw blurRad="38100" dist="38100" dir="2700000" algn="tl">
                    <a:srgbClr val="000000">
                      <a:alpha val="43137"/>
                    </a:srgbClr>
                  </a:outerShdw>
                </a:effectLst>
              </a:rPr>
              <a:t>Runtime Binary</a:t>
            </a:r>
          </a:p>
          <a:p>
            <a:r>
              <a:rPr lang="en-US" altLang="zh-CN" sz="1000" dirty="0" smtClean="0">
                <a:effectLst>
                  <a:outerShdw blurRad="38100" dist="38100" dir="2700000" algn="tl">
                    <a:srgbClr val="000000">
                      <a:alpha val="43137"/>
                    </a:srgbClr>
                  </a:outerShdw>
                </a:effectLst>
              </a:rPr>
              <a:t>Instrumentation</a:t>
            </a:r>
            <a:endParaRPr lang="zh-CN" altLang="en-US" sz="1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78383428"/>
      </p:ext>
    </p:extLst>
  </p:cSld>
  <p:clrMapOvr>
    <a:masterClrMapping/>
  </p:clrMapOvr>
  <p:transition advClick="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793331" y="1485578"/>
            <a:ext cx="2448272" cy="348977"/>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rPr>
              <a:t>Bootstrap </a:t>
            </a:r>
            <a:r>
              <a:rPr lang="en-US" altLang="zh-CN" sz="1200" dirty="0" err="1" smtClean="0">
                <a:solidFill>
                  <a:schemeClr val="tx1"/>
                </a:solidFill>
              </a:rPr>
              <a:t>ClassLoader</a:t>
            </a:r>
            <a:endParaRPr lang="zh-CN" altLang="en-US" sz="1200" dirty="0">
              <a:solidFill>
                <a:schemeClr val="tx1"/>
              </a:solidFill>
            </a:endParaRPr>
          </a:p>
        </p:txBody>
      </p:sp>
      <p:sp>
        <p:nvSpPr>
          <p:cNvPr id="26" name="矩形 25"/>
          <p:cNvSpPr/>
          <p:nvPr/>
        </p:nvSpPr>
        <p:spPr>
          <a:xfrm>
            <a:off x="3786559" y="2385678"/>
            <a:ext cx="2448272" cy="348977"/>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rPr>
              <a:t>Extension </a:t>
            </a:r>
            <a:r>
              <a:rPr lang="en-US" altLang="zh-CN" sz="1200" dirty="0" err="1" smtClean="0">
                <a:solidFill>
                  <a:schemeClr val="tx1"/>
                </a:solidFill>
              </a:rPr>
              <a:t>ClassLoader</a:t>
            </a:r>
            <a:endParaRPr lang="zh-CN" altLang="en-US" sz="1200" dirty="0">
              <a:solidFill>
                <a:schemeClr val="tx1"/>
              </a:solidFill>
            </a:endParaRPr>
          </a:p>
        </p:txBody>
      </p:sp>
      <p:sp>
        <p:nvSpPr>
          <p:cNvPr id="27" name="矩形 26"/>
          <p:cNvSpPr/>
          <p:nvPr/>
        </p:nvSpPr>
        <p:spPr>
          <a:xfrm>
            <a:off x="3793331" y="3285778"/>
            <a:ext cx="2448272" cy="348977"/>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rPr>
              <a:t>Application </a:t>
            </a:r>
            <a:r>
              <a:rPr lang="en-US" altLang="zh-CN" sz="1200" dirty="0" err="1" smtClean="0">
                <a:solidFill>
                  <a:schemeClr val="tx1"/>
                </a:solidFill>
              </a:rPr>
              <a:t>ClassLoader</a:t>
            </a:r>
            <a:endParaRPr lang="zh-CN" altLang="en-US" sz="1200" dirty="0">
              <a:solidFill>
                <a:schemeClr val="tx1"/>
              </a:solidFill>
            </a:endParaRPr>
          </a:p>
        </p:txBody>
      </p:sp>
      <p:grpSp>
        <p:nvGrpSpPr>
          <p:cNvPr id="13" name="组合 12"/>
          <p:cNvGrpSpPr/>
          <p:nvPr/>
        </p:nvGrpSpPr>
        <p:grpSpPr>
          <a:xfrm>
            <a:off x="8153929" y="1341561"/>
            <a:ext cx="1616065" cy="492993"/>
            <a:chOff x="6817667" y="1845618"/>
            <a:chExt cx="1872208" cy="648072"/>
          </a:xfrm>
        </p:grpSpPr>
        <p:sp>
          <p:nvSpPr>
            <p:cNvPr id="29" name="矩形 28"/>
            <p:cNvSpPr/>
            <p:nvPr/>
          </p:nvSpPr>
          <p:spPr>
            <a:xfrm>
              <a:off x="6817667" y="1964693"/>
              <a:ext cx="1872208" cy="528997"/>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rPr>
                <a:t>核心 类库</a:t>
              </a:r>
              <a:endParaRPr lang="zh-CN" altLang="en-US" sz="1200" dirty="0">
                <a:solidFill>
                  <a:schemeClr val="tx1"/>
                </a:solidFill>
              </a:endParaRPr>
            </a:p>
          </p:txBody>
        </p:sp>
        <p:sp>
          <p:nvSpPr>
            <p:cNvPr id="30" name="矩形 29"/>
            <p:cNvSpPr/>
            <p:nvPr/>
          </p:nvSpPr>
          <p:spPr>
            <a:xfrm>
              <a:off x="8041803" y="1845618"/>
              <a:ext cx="648072" cy="119074"/>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grpSp>
      <p:grpSp>
        <p:nvGrpSpPr>
          <p:cNvPr id="31" name="组合 30"/>
          <p:cNvGrpSpPr/>
          <p:nvPr/>
        </p:nvGrpSpPr>
        <p:grpSpPr>
          <a:xfrm>
            <a:off x="8134860" y="2316710"/>
            <a:ext cx="1616065" cy="492993"/>
            <a:chOff x="6817667" y="1845618"/>
            <a:chExt cx="1872208" cy="648072"/>
          </a:xfrm>
        </p:grpSpPr>
        <p:sp>
          <p:nvSpPr>
            <p:cNvPr id="32" name="矩形 31"/>
            <p:cNvSpPr/>
            <p:nvPr/>
          </p:nvSpPr>
          <p:spPr>
            <a:xfrm>
              <a:off x="6817667" y="1964693"/>
              <a:ext cx="1872208" cy="528997"/>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rPr>
                <a:t>扩展 类库</a:t>
              </a:r>
              <a:endParaRPr lang="zh-CN" altLang="en-US" sz="1200" dirty="0">
                <a:solidFill>
                  <a:schemeClr val="tx1"/>
                </a:solidFill>
              </a:endParaRPr>
            </a:p>
          </p:txBody>
        </p:sp>
        <p:sp>
          <p:nvSpPr>
            <p:cNvPr id="33" name="矩形 32"/>
            <p:cNvSpPr/>
            <p:nvPr/>
          </p:nvSpPr>
          <p:spPr>
            <a:xfrm>
              <a:off x="8041803" y="1845618"/>
              <a:ext cx="648072" cy="119074"/>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grpSp>
      <p:grpSp>
        <p:nvGrpSpPr>
          <p:cNvPr id="37" name="组合 36"/>
          <p:cNvGrpSpPr/>
          <p:nvPr/>
        </p:nvGrpSpPr>
        <p:grpSpPr>
          <a:xfrm>
            <a:off x="7213737" y="4113869"/>
            <a:ext cx="1204470" cy="342897"/>
            <a:chOff x="6817671" y="1845618"/>
            <a:chExt cx="1872209" cy="648061"/>
          </a:xfrm>
          <a:solidFill>
            <a:srgbClr val="CCFFCC"/>
          </a:solidFill>
        </p:grpSpPr>
        <p:sp>
          <p:nvSpPr>
            <p:cNvPr id="38" name="矩形 37"/>
            <p:cNvSpPr/>
            <p:nvPr/>
          </p:nvSpPr>
          <p:spPr>
            <a:xfrm>
              <a:off x="6817671" y="1964684"/>
              <a:ext cx="1872209" cy="5289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solidFill>
                    <a:schemeClr val="tx1"/>
                  </a:solidFill>
                </a:rPr>
                <a:t>核心服务接口</a:t>
              </a:r>
              <a:r>
                <a:rPr lang="zh-CN" altLang="en-US" sz="1000" dirty="0">
                  <a:solidFill>
                    <a:schemeClr val="tx1"/>
                  </a:solidFill>
                </a:rPr>
                <a:t>管理</a:t>
              </a:r>
              <a:r>
                <a:rPr lang="zh-CN" altLang="en-US" sz="1000" dirty="0" smtClean="0">
                  <a:solidFill>
                    <a:schemeClr val="tx1"/>
                  </a:solidFill>
                </a:rPr>
                <a:t> 类库</a:t>
              </a:r>
              <a:endParaRPr lang="zh-CN" altLang="en-US" sz="1000" dirty="0">
                <a:solidFill>
                  <a:schemeClr val="tx1"/>
                </a:solidFill>
              </a:endParaRPr>
            </a:p>
          </p:txBody>
        </p:sp>
        <p:sp>
          <p:nvSpPr>
            <p:cNvPr id="39" name="矩形 38"/>
            <p:cNvSpPr/>
            <p:nvPr/>
          </p:nvSpPr>
          <p:spPr>
            <a:xfrm>
              <a:off x="8041803" y="1845618"/>
              <a:ext cx="648072" cy="1190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grpSp>
      <p:grpSp>
        <p:nvGrpSpPr>
          <p:cNvPr id="41" name="组合 40"/>
          <p:cNvGrpSpPr/>
          <p:nvPr/>
        </p:nvGrpSpPr>
        <p:grpSpPr>
          <a:xfrm>
            <a:off x="8826441" y="4113869"/>
            <a:ext cx="1080120" cy="342898"/>
            <a:chOff x="6817671" y="1845618"/>
            <a:chExt cx="1872209" cy="648064"/>
          </a:xfrm>
          <a:solidFill>
            <a:srgbClr val="CCFFCC"/>
          </a:solidFill>
        </p:grpSpPr>
        <p:sp>
          <p:nvSpPr>
            <p:cNvPr id="42" name="矩形 41"/>
            <p:cNvSpPr/>
            <p:nvPr/>
          </p:nvSpPr>
          <p:spPr>
            <a:xfrm>
              <a:off x="6817671" y="1964686"/>
              <a:ext cx="1872209" cy="52899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solidFill>
                    <a:schemeClr val="tx1"/>
                  </a:solidFill>
                </a:rPr>
                <a:t>核心服务 类库</a:t>
              </a:r>
              <a:endParaRPr lang="zh-CN" altLang="en-US" sz="1000" dirty="0">
                <a:solidFill>
                  <a:schemeClr val="tx1"/>
                </a:solidFill>
              </a:endParaRPr>
            </a:p>
          </p:txBody>
        </p:sp>
        <p:sp>
          <p:nvSpPr>
            <p:cNvPr id="43" name="矩形 42"/>
            <p:cNvSpPr/>
            <p:nvPr/>
          </p:nvSpPr>
          <p:spPr>
            <a:xfrm>
              <a:off x="8041803" y="1845618"/>
              <a:ext cx="648072" cy="1190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grpSp>
      <p:sp>
        <p:nvSpPr>
          <p:cNvPr id="48" name="矩形 47"/>
          <p:cNvSpPr/>
          <p:nvPr/>
        </p:nvSpPr>
        <p:spPr>
          <a:xfrm>
            <a:off x="1809238" y="4129207"/>
            <a:ext cx="1728192" cy="348977"/>
          </a:xfrm>
          <a:prstGeom prst="rect">
            <a:avLst/>
          </a:prstGeom>
          <a:solidFill>
            <a:srgbClr val="CC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rPr>
              <a:t>Plugin </a:t>
            </a:r>
            <a:r>
              <a:rPr lang="en-US" altLang="zh-CN" sz="1200" dirty="0" err="1" smtClean="0">
                <a:solidFill>
                  <a:schemeClr val="tx1"/>
                </a:solidFill>
              </a:rPr>
              <a:t>ClassLoader</a:t>
            </a:r>
            <a:endParaRPr lang="zh-CN" altLang="en-US" sz="1200" dirty="0">
              <a:solidFill>
                <a:schemeClr val="tx1"/>
              </a:solidFill>
            </a:endParaRPr>
          </a:p>
        </p:txBody>
      </p:sp>
      <p:sp>
        <p:nvSpPr>
          <p:cNvPr id="55" name="矩形 54"/>
          <p:cNvSpPr/>
          <p:nvPr/>
        </p:nvSpPr>
        <p:spPr>
          <a:xfrm>
            <a:off x="4883660" y="4129207"/>
            <a:ext cx="1728192" cy="348977"/>
          </a:xfrm>
          <a:prstGeom prst="rect">
            <a:avLst/>
          </a:prstGeom>
          <a:solidFill>
            <a:srgbClr val="CC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rPr>
              <a:t>Plugin </a:t>
            </a:r>
            <a:r>
              <a:rPr lang="en-US" altLang="zh-CN" sz="1200" dirty="0" err="1" smtClean="0">
                <a:solidFill>
                  <a:schemeClr val="tx1"/>
                </a:solidFill>
              </a:rPr>
              <a:t>ClassLoader</a:t>
            </a:r>
            <a:endParaRPr lang="zh-CN" altLang="en-US" sz="1200" dirty="0">
              <a:solidFill>
                <a:schemeClr val="tx1"/>
              </a:solidFill>
            </a:endParaRPr>
          </a:p>
        </p:txBody>
      </p:sp>
      <p:grpSp>
        <p:nvGrpSpPr>
          <p:cNvPr id="56" name="组合 55"/>
          <p:cNvGrpSpPr/>
          <p:nvPr/>
        </p:nvGrpSpPr>
        <p:grpSpPr>
          <a:xfrm>
            <a:off x="2801788" y="5446018"/>
            <a:ext cx="1080120" cy="342897"/>
            <a:chOff x="6817671" y="1845618"/>
            <a:chExt cx="1872209" cy="648061"/>
          </a:xfrm>
          <a:solidFill>
            <a:srgbClr val="CCFFCC"/>
          </a:solidFill>
        </p:grpSpPr>
        <p:sp>
          <p:nvSpPr>
            <p:cNvPr id="57" name="矩形 56"/>
            <p:cNvSpPr/>
            <p:nvPr/>
          </p:nvSpPr>
          <p:spPr>
            <a:xfrm>
              <a:off x="6817671" y="1964684"/>
              <a:ext cx="1872209" cy="5289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solidFill>
                    <a:schemeClr val="tx1"/>
                  </a:solidFill>
                </a:rPr>
                <a:t>插件服务 类库</a:t>
              </a:r>
              <a:endParaRPr lang="zh-CN" altLang="en-US" sz="1000" dirty="0">
                <a:solidFill>
                  <a:schemeClr val="tx1"/>
                </a:solidFill>
              </a:endParaRPr>
            </a:p>
          </p:txBody>
        </p:sp>
        <p:sp>
          <p:nvSpPr>
            <p:cNvPr id="58" name="矩形 57"/>
            <p:cNvSpPr/>
            <p:nvPr/>
          </p:nvSpPr>
          <p:spPr>
            <a:xfrm>
              <a:off x="8041803" y="1845618"/>
              <a:ext cx="648072" cy="1190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grpSp>
      <p:grpSp>
        <p:nvGrpSpPr>
          <p:cNvPr id="59" name="组合 58"/>
          <p:cNvGrpSpPr/>
          <p:nvPr/>
        </p:nvGrpSpPr>
        <p:grpSpPr>
          <a:xfrm>
            <a:off x="5725383" y="5446018"/>
            <a:ext cx="1080120" cy="342897"/>
            <a:chOff x="6817671" y="1845618"/>
            <a:chExt cx="1872209" cy="648061"/>
          </a:xfrm>
          <a:solidFill>
            <a:srgbClr val="CCFFCC"/>
          </a:solidFill>
        </p:grpSpPr>
        <p:sp>
          <p:nvSpPr>
            <p:cNvPr id="60" name="矩形 59"/>
            <p:cNvSpPr/>
            <p:nvPr/>
          </p:nvSpPr>
          <p:spPr>
            <a:xfrm>
              <a:off x="6817671" y="1964684"/>
              <a:ext cx="1872209" cy="5289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插件服务 类库</a:t>
              </a:r>
            </a:p>
          </p:txBody>
        </p:sp>
        <p:sp>
          <p:nvSpPr>
            <p:cNvPr id="61" name="矩形 60"/>
            <p:cNvSpPr/>
            <p:nvPr/>
          </p:nvSpPr>
          <p:spPr>
            <a:xfrm>
              <a:off x="8041803" y="1845618"/>
              <a:ext cx="648072" cy="1190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grpSp>
      <p:grpSp>
        <p:nvGrpSpPr>
          <p:cNvPr id="62" name="组合 61"/>
          <p:cNvGrpSpPr/>
          <p:nvPr/>
        </p:nvGrpSpPr>
        <p:grpSpPr>
          <a:xfrm>
            <a:off x="1373133" y="5446018"/>
            <a:ext cx="1080120" cy="342898"/>
            <a:chOff x="6817671" y="1845618"/>
            <a:chExt cx="1872209" cy="648064"/>
          </a:xfrm>
          <a:solidFill>
            <a:srgbClr val="CCFFCC"/>
          </a:solidFill>
        </p:grpSpPr>
        <p:sp>
          <p:nvSpPr>
            <p:cNvPr id="63" name="矩形 62"/>
            <p:cNvSpPr/>
            <p:nvPr/>
          </p:nvSpPr>
          <p:spPr>
            <a:xfrm>
              <a:off x="6817671" y="1964686"/>
              <a:ext cx="1872209" cy="52899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solidFill>
                    <a:schemeClr val="tx1"/>
                  </a:solidFill>
                </a:rPr>
                <a:t>插件服务接口和</a:t>
              </a:r>
              <a:r>
                <a:rPr lang="en-US" altLang="zh-CN" sz="1000" dirty="0" smtClean="0">
                  <a:solidFill>
                    <a:schemeClr val="tx1"/>
                  </a:solidFill>
                </a:rPr>
                <a:t>Instrument</a:t>
              </a:r>
              <a:r>
                <a:rPr lang="zh-CN" altLang="en-US" sz="1000" dirty="0" smtClean="0">
                  <a:solidFill>
                    <a:schemeClr val="tx1"/>
                  </a:solidFill>
                </a:rPr>
                <a:t> 类库</a:t>
              </a:r>
              <a:endParaRPr lang="zh-CN" altLang="en-US" sz="1000" dirty="0">
                <a:solidFill>
                  <a:schemeClr val="tx1"/>
                </a:solidFill>
              </a:endParaRPr>
            </a:p>
          </p:txBody>
        </p:sp>
        <p:sp>
          <p:nvSpPr>
            <p:cNvPr id="64" name="矩形 63"/>
            <p:cNvSpPr/>
            <p:nvPr/>
          </p:nvSpPr>
          <p:spPr>
            <a:xfrm>
              <a:off x="8041803" y="1845618"/>
              <a:ext cx="648072" cy="1190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grpSp>
      <p:grpSp>
        <p:nvGrpSpPr>
          <p:cNvPr id="65" name="组合 64"/>
          <p:cNvGrpSpPr/>
          <p:nvPr/>
        </p:nvGrpSpPr>
        <p:grpSpPr>
          <a:xfrm>
            <a:off x="4331298" y="5448891"/>
            <a:ext cx="1080120" cy="342897"/>
            <a:chOff x="6817671" y="1845618"/>
            <a:chExt cx="1872209" cy="648061"/>
          </a:xfrm>
          <a:solidFill>
            <a:srgbClr val="CCFFCC"/>
          </a:solidFill>
        </p:grpSpPr>
        <p:sp>
          <p:nvSpPr>
            <p:cNvPr id="66" name="矩形 65"/>
            <p:cNvSpPr/>
            <p:nvPr/>
          </p:nvSpPr>
          <p:spPr>
            <a:xfrm>
              <a:off x="6817671" y="1964684"/>
              <a:ext cx="1872209" cy="5289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插件服务接口和</a:t>
              </a:r>
              <a:r>
                <a:rPr lang="en-US" altLang="zh-CN" sz="1000" dirty="0">
                  <a:solidFill>
                    <a:schemeClr val="tx1"/>
                  </a:solidFill>
                </a:rPr>
                <a:t>Instrument</a:t>
              </a:r>
              <a:r>
                <a:rPr lang="zh-CN" altLang="en-US" sz="1000" dirty="0">
                  <a:solidFill>
                    <a:schemeClr val="tx1"/>
                  </a:solidFill>
                </a:rPr>
                <a:t> 类库</a:t>
              </a:r>
            </a:p>
          </p:txBody>
        </p:sp>
        <p:sp>
          <p:nvSpPr>
            <p:cNvPr id="67" name="矩形 66"/>
            <p:cNvSpPr/>
            <p:nvPr/>
          </p:nvSpPr>
          <p:spPr>
            <a:xfrm>
              <a:off x="8041803" y="1845618"/>
              <a:ext cx="648072" cy="1190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grpSp>
      <p:grpSp>
        <p:nvGrpSpPr>
          <p:cNvPr id="68" name="组合 67"/>
          <p:cNvGrpSpPr/>
          <p:nvPr/>
        </p:nvGrpSpPr>
        <p:grpSpPr>
          <a:xfrm>
            <a:off x="8110710" y="3141761"/>
            <a:ext cx="1616065" cy="492993"/>
            <a:chOff x="6817667" y="1845618"/>
            <a:chExt cx="1872208" cy="648072"/>
          </a:xfrm>
          <a:solidFill>
            <a:srgbClr val="FFFFCC"/>
          </a:solidFill>
        </p:grpSpPr>
        <p:sp>
          <p:nvSpPr>
            <p:cNvPr id="69" name="矩形 68"/>
            <p:cNvSpPr/>
            <p:nvPr/>
          </p:nvSpPr>
          <p:spPr>
            <a:xfrm>
              <a:off x="6817667" y="1964693"/>
              <a:ext cx="1872208" cy="52899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应用</a:t>
              </a:r>
              <a:r>
                <a:rPr lang="zh-CN" altLang="en-US" sz="1200" dirty="0" smtClean="0">
                  <a:solidFill>
                    <a:schemeClr val="tx1"/>
                  </a:solidFill>
                </a:rPr>
                <a:t> 类库</a:t>
              </a:r>
              <a:endParaRPr lang="zh-CN" altLang="en-US" sz="1200" dirty="0">
                <a:solidFill>
                  <a:schemeClr val="tx1"/>
                </a:solidFill>
              </a:endParaRPr>
            </a:p>
          </p:txBody>
        </p:sp>
        <p:sp>
          <p:nvSpPr>
            <p:cNvPr id="70" name="矩形 69"/>
            <p:cNvSpPr/>
            <p:nvPr/>
          </p:nvSpPr>
          <p:spPr>
            <a:xfrm>
              <a:off x="8041803" y="1845618"/>
              <a:ext cx="648072" cy="1190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grpSp>
      <p:cxnSp>
        <p:nvCxnSpPr>
          <p:cNvPr id="72" name="直接箭头连接符 71"/>
          <p:cNvCxnSpPr>
            <a:stCxn id="5" idx="3"/>
            <a:endCxn id="29" idx="1"/>
          </p:cNvCxnSpPr>
          <p:nvPr/>
        </p:nvCxnSpPr>
        <p:spPr>
          <a:xfrm flipV="1">
            <a:off x="6241603" y="1633348"/>
            <a:ext cx="1912326" cy="26719"/>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26" idx="3"/>
            <a:endCxn id="32" idx="1"/>
          </p:cNvCxnSpPr>
          <p:nvPr/>
        </p:nvCxnSpPr>
        <p:spPr>
          <a:xfrm>
            <a:off x="6234831" y="2560167"/>
            <a:ext cx="1900029" cy="4833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a:stCxn id="27" idx="3"/>
            <a:endCxn id="69" idx="1"/>
          </p:cNvCxnSpPr>
          <p:nvPr/>
        </p:nvCxnSpPr>
        <p:spPr>
          <a:xfrm flipV="1">
            <a:off x="6241603" y="3433548"/>
            <a:ext cx="1869107" cy="26719"/>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a:stCxn id="27" idx="3"/>
            <a:endCxn id="38" idx="0"/>
          </p:cNvCxnSpPr>
          <p:nvPr/>
        </p:nvCxnSpPr>
        <p:spPr>
          <a:xfrm>
            <a:off x="6241603" y="3460267"/>
            <a:ext cx="1574369" cy="71660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stCxn id="27" idx="3"/>
            <a:endCxn id="42" idx="0"/>
          </p:cNvCxnSpPr>
          <p:nvPr/>
        </p:nvCxnSpPr>
        <p:spPr>
          <a:xfrm>
            <a:off x="6241603" y="3460267"/>
            <a:ext cx="3124898" cy="71660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曲线连接符 91"/>
          <p:cNvCxnSpPr>
            <a:stCxn id="27" idx="1"/>
            <a:endCxn id="63" idx="1"/>
          </p:cNvCxnSpPr>
          <p:nvPr/>
        </p:nvCxnSpPr>
        <p:spPr>
          <a:xfrm rot="10800000" flipV="1">
            <a:off x="1373133" y="3460267"/>
            <a:ext cx="2420198" cy="2188700"/>
          </a:xfrm>
          <a:prstGeom prst="curvedConnector3">
            <a:avLst>
              <a:gd name="adj1" fmla="val 109446"/>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曲线连接符 93"/>
          <p:cNvCxnSpPr>
            <a:stCxn id="27" idx="1"/>
          </p:cNvCxnSpPr>
          <p:nvPr/>
        </p:nvCxnSpPr>
        <p:spPr>
          <a:xfrm rot="10800000" flipH="1" flipV="1">
            <a:off x="3793330" y="3460267"/>
            <a:ext cx="874305" cy="2048750"/>
          </a:xfrm>
          <a:prstGeom prst="curvedConnector4">
            <a:avLst>
              <a:gd name="adj1" fmla="val -26146"/>
              <a:gd name="adj2" fmla="val 54258"/>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stCxn id="48" idx="2"/>
            <a:endCxn id="57" idx="0"/>
          </p:cNvCxnSpPr>
          <p:nvPr/>
        </p:nvCxnSpPr>
        <p:spPr>
          <a:xfrm>
            <a:off x="2673334" y="4478184"/>
            <a:ext cx="668514" cy="1030833"/>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a:stCxn id="55" idx="2"/>
            <a:endCxn id="60" idx="0"/>
          </p:cNvCxnSpPr>
          <p:nvPr/>
        </p:nvCxnSpPr>
        <p:spPr>
          <a:xfrm>
            <a:off x="5747756" y="4478184"/>
            <a:ext cx="517687" cy="1030833"/>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a:stCxn id="26" idx="0"/>
            <a:endCxn id="5" idx="2"/>
          </p:cNvCxnSpPr>
          <p:nvPr/>
        </p:nvCxnSpPr>
        <p:spPr>
          <a:xfrm flipV="1">
            <a:off x="5010695" y="1834555"/>
            <a:ext cx="6772" cy="551123"/>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p:cNvCxnSpPr>
            <a:stCxn id="27" idx="0"/>
            <a:endCxn id="26" idx="2"/>
          </p:cNvCxnSpPr>
          <p:nvPr/>
        </p:nvCxnSpPr>
        <p:spPr>
          <a:xfrm flipH="1" flipV="1">
            <a:off x="5010695" y="2734655"/>
            <a:ext cx="6772" cy="551123"/>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0" name="直接箭头连接符 119"/>
          <p:cNvCxnSpPr>
            <a:stCxn id="55" idx="0"/>
            <a:endCxn id="27" idx="2"/>
          </p:cNvCxnSpPr>
          <p:nvPr/>
        </p:nvCxnSpPr>
        <p:spPr>
          <a:xfrm flipH="1" flipV="1">
            <a:off x="5017467" y="3634755"/>
            <a:ext cx="730289" cy="494452"/>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p:cNvCxnSpPr>
            <a:stCxn id="48" idx="0"/>
            <a:endCxn id="27" idx="2"/>
          </p:cNvCxnSpPr>
          <p:nvPr/>
        </p:nvCxnSpPr>
        <p:spPr>
          <a:xfrm flipV="1">
            <a:off x="2673334" y="3634755"/>
            <a:ext cx="2344133" cy="494452"/>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1" name="曲线连接符 130"/>
          <p:cNvCxnSpPr>
            <a:stCxn id="63" idx="0"/>
            <a:endCxn id="38" idx="2"/>
          </p:cNvCxnSpPr>
          <p:nvPr/>
        </p:nvCxnSpPr>
        <p:spPr>
          <a:xfrm rot="5400000" flipH="1" flipV="1">
            <a:off x="4338456" y="2031503"/>
            <a:ext cx="1052252" cy="590277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曲线连接符 131"/>
          <p:cNvCxnSpPr>
            <a:stCxn id="66" idx="0"/>
            <a:endCxn id="38" idx="2"/>
          </p:cNvCxnSpPr>
          <p:nvPr/>
        </p:nvCxnSpPr>
        <p:spPr>
          <a:xfrm rot="5400000" flipH="1" flipV="1">
            <a:off x="5816103" y="3512021"/>
            <a:ext cx="1055124" cy="294461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曲线连接符 135"/>
          <p:cNvCxnSpPr>
            <a:stCxn id="38" idx="3"/>
            <a:endCxn id="42" idx="1"/>
          </p:cNvCxnSpPr>
          <p:nvPr/>
        </p:nvCxnSpPr>
        <p:spPr>
          <a:xfrm>
            <a:off x="8418207" y="4316817"/>
            <a:ext cx="408234" cy="1"/>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曲线连接符 138"/>
          <p:cNvCxnSpPr>
            <a:stCxn id="38" idx="3"/>
            <a:endCxn id="60" idx="3"/>
          </p:cNvCxnSpPr>
          <p:nvPr/>
        </p:nvCxnSpPr>
        <p:spPr>
          <a:xfrm flipH="1">
            <a:off x="6805503" y="4316817"/>
            <a:ext cx="1612704" cy="1332149"/>
          </a:xfrm>
          <a:prstGeom prst="curvedConnector3">
            <a:avLst>
              <a:gd name="adj1" fmla="val -1417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曲线连接符 141"/>
          <p:cNvCxnSpPr>
            <a:stCxn id="38" idx="3"/>
            <a:endCxn id="57" idx="2"/>
          </p:cNvCxnSpPr>
          <p:nvPr/>
        </p:nvCxnSpPr>
        <p:spPr>
          <a:xfrm flipH="1">
            <a:off x="3341848" y="4316817"/>
            <a:ext cx="5076359" cy="1472098"/>
          </a:xfrm>
          <a:prstGeom prst="curvedConnector4">
            <a:avLst>
              <a:gd name="adj1" fmla="val -4503"/>
              <a:gd name="adj2" fmla="val 115529"/>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文本框 155"/>
          <p:cNvSpPr txBox="1"/>
          <p:nvPr/>
        </p:nvSpPr>
        <p:spPr>
          <a:xfrm>
            <a:off x="1990741" y="5081737"/>
            <a:ext cx="748871" cy="246221"/>
          </a:xfrm>
          <a:prstGeom prst="rect">
            <a:avLst/>
          </a:prstGeom>
          <a:noFill/>
        </p:spPr>
        <p:txBody>
          <a:bodyPr wrap="square" rtlCol="0">
            <a:spAutoFit/>
          </a:bodyPr>
          <a:lstStyle/>
          <a:p>
            <a:r>
              <a:rPr lang="zh-CN" altLang="en-US" sz="1000" dirty="0" smtClean="0">
                <a:effectLst>
                  <a:outerShdw blurRad="38100" dist="38100" dir="2700000" algn="tl">
                    <a:srgbClr val="000000">
                      <a:alpha val="43137"/>
                    </a:srgbClr>
                  </a:outerShdw>
                </a:effectLst>
              </a:rPr>
              <a:t>服务调用</a:t>
            </a:r>
            <a:endParaRPr lang="zh-CN" altLang="en-US" sz="1000" dirty="0">
              <a:effectLst>
                <a:outerShdw blurRad="38100" dist="38100" dir="2700000" algn="tl">
                  <a:srgbClr val="000000">
                    <a:alpha val="43137"/>
                  </a:srgbClr>
                </a:outerShdw>
              </a:effectLst>
            </a:endParaRPr>
          </a:p>
        </p:txBody>
      </p:sp>
      <p:sp>
        <p:nvSpPr>
          <p:cNvPr id="157" name="文本框 156"/>
          <p:cNvSpPr txBox="1"/>
          <p:nvPr/>
        </p:nvSpPr>
        <p:spPr>
          <a:xfrm>
            <a:off x="5031983" y="5069711"/>
            <a:ext cx="715772" cy="246221"/>
          </a:xfrm>
          <a:prstGeom prst="rect">
            <a:avLst/>
          </a:prstGeom>
          <a:noFill/>
        </p:spPr>
        <p:txBody>
          <a:bodyPr wrap="square" rtlCol="0">
            <a:spAutoFit/>
          </a:bodyPr>
          <a:lstStyle/>
          <a:p>
            <a:r>
              <a:rPr lang="zh-CN" altLang="en-US" sz="1000" dirty="0" smtClean="0">
                <a:effectLst>
                  <a:outerShdw blurRad="38100" dist="38100" dir="2700000" algn="tl">
                    <a:srgbClr val="000000">
                      <a:alpha val="43137"/>
                    </a:srgbClr>
                  </a:outerShdw>
                </a:effectLst>
              </a:rPr>
              <a:t>服务调用</a:t>
            </a:r>
            <a:endParaRPr lang="zh-CN" altLang="en-US" sz="1000" dirty="0">
              <a:effectLst>
                <a:outerShdw blurRad="38100" dist="38100" dir="2700000" algn="tl">
                  <a:srgbClr val="000000">
                    <a:alpha val="43137"/>
                  </a:srgbClr>
                </a:outerShdw>
              </a:effectLst>
            </a:endParaRPr>
          </a:p>
        </p:txBody>
      </p:sp>
      <p:sp>
        <p:nvSpPr>
          <p:cNvPr id="158" name="文本框 157"/>
          <p:cNvSpPr txBox="1"/>
          <p:nvPr/>
        </p:nvSpPr>
        <p:spPr>
          <a:xfrm>
            <a:off x="8331240" y="4706135"/>
            <a:ext cx="744556" cy="246221"/>
          </a:xfrm>
          <a:prstGeom prst="rect">
            <a:avLst/>
          </a:prstGeom>
          <a:noFill/>
        </p:spPr>
        <p:txBody>
          <a:bodyPr wrap="square" rtlCol="0">
            <a:spAutoFit/>
          </a:bodyPr>
          <a:lstStyle/>
          <a:p>
            <a:r>
              <a:rPr lang="zh-CN" altLang="en-US" sz="1000" dirty="0" smtClean="0">
                <a:effectLst>
                  <a:outerShdw blurRad="38100" dist="38100" dir="2700000" algn="tl">
                    <a:srgbClr val="000000">
                      <a:alpha val="43137"/>
                    </a:srgbClr>
                  </a:outerShdw>
                </a:effectLst>
              </a:rPr>
              <a:t>服务管理</a:t>
            </a:r>
            <a:endParaRPr lang="zh-CN" altLang="en-US" sz="1000" dirty="0">
              <a:effectLst>
                <a:outerShdw blurRad="38100" dist="38100" dir="2700000" algn="tl">
                  <a:srgbClr val="000000">
                    <a:alpha val="43137"/>
                  </a:srgbClr>
                </a:outerShdw>
              </a:effectLst>
            </a:endParaRPr>
          </a:p>
        </p:txBody>
      </p:sp>
      <p:sp>
        <p:nvSpPr>
          <p:cNvPr id="159" name="矩形 158"/>
          <p:cNvSpPr/>
          <p:nvPr/>
        </p:nvSpPr>
        <p:spPr>
          <a:xfrm>
            <a:off x="6889675" y="3899551"/>
            <a:ext cx="3600400" cy="820971"/>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altLang="zh-CN" sz="1000" b="1" dirty="0" smtClean="0">
                <a:solidFill>
                  <a:schemeClr val="tx1"/>
                </a:solidFill>
              </a:rPr>
              <a:t>Framework Core</a:t>
            </a:r>
            <a:r>
              <a:rPr lang="zh-CN" altLang="en-US" sz="1000" b="1" dirty="0" smtClean="0">
                <a:solidFill>
                  <a:schemeClr val="tx1"/>
                </a:solidFill>
              </a:rPr>
              <a:t>层</a:t>
            </a:r>
            <a:endParaRPr lang="zh-CN" altLang="en-US" sz="1000" b="1" dirty="0">
              <a:solidFill>
                <a:schemeClr val="tx1"/>
              </a:solidFill>
            </a:endParaRPr>
          </a:p>
        </p:txBody>
      </p:sp>
      <p:sp>
        <p:nvSpPr>
          <p:cNvPr id="160" name="矩形 159"/>
          <p:cNvSpPr/>
          <p:nvPr/>
        </p:nvSpPr>
        <p:spPr>
          <a:xfrm>
            <a:off x="1129035" y="5227961"/>
            <a:ext cx="2897685" cy="820971"/>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zh-CN" altLang="en-US" sz="1000" b="1" dirty="0" smtClean="0">
                <a:solidFill>
                  <a:schemeClr val="tx1"/>
                </a:solidFill>
              </a:rPr>
              <a:t>插件</a:t>
            </a:r>
            <a:r>
              <a:rPr lang="zh-CN" altLang="en-US" sz="1000" b="1" dirty="0">
                <a:solidFill>
                  <a:schemeClr val="tx1"/>
                </a:solidFill>
              </a:rPr>
              <a:t>服务</a:t>
            </a:r>
            <a:r>
              <a:rPr lang="en-US" altLang="zh-CN" sz="1000" b="1" dirty="0" smtClean="0">
                <a:solidFill>
                  <a:schemeClr val="tx1"/>
                </a:solidFill>
              </a:rPr>
              <a:t>A</a:t>
            </a:r>
            <a:endParaRPr lang="zh-CN" altLang="en-US" sz="1000" b="1" dirty="0">
              <a:solidFill>
                <a:schemeClr val="tx1"/>
              </a:solidFill>
            </a:endParaRPr>
          </a:p>
        </p:txBody>
      </p:sp>
      <p:sp>
        <p:nvSpPr>
          <p:cNvPr id="161" name="矩形 160"/>
          <p:cNvSpPr/>
          <p:nvPr/>
        </p:nvSpPr>
        <p:spPr>
          <a:xfrm>
            <a:off x="4230443" y="5237044"/>
            <a:ext cx="2769903" cy="820971"/>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zh-CN" altLang="en-US" sz="1000" b="1" dirty="0" smtClean="0">
                <a:solidFill>
                  <a:schemeClr val="tx1"/>
                </a:solidFill>
              </a:rPr>
              <a:t>插件服务</a:t>
            </a:r>
            <a:r>
              <a:rPr lang="en-US" altLang="zh-CN" sz="1000" b="1" dirty="0">
                <a:solidFill>
                  <a:schemeClr val="tx1"/>
                </a:solidFill>
              </a:rPr>
              <a:t>B</a:t>
            </a:r>
            <a:endParaRPr lang="zh-CN" altLang="en-US" sz="1000" b="1" dirty="0">
              <a:solidFill>
                <a:schemeClr val="tx1"/>
              </a:solidFill>
            </a:endParaRPr>
          </a:p>
        </p:txBody>
      </p:sp>
      <p:sp>
        <p:nvSpPr>
          <p:cNvPr id="162" name="矩形 161"/>
          <p:cNvSpPr/>
          <p:nvPr/>
        </p:nvSpPr>
        <p:spPr>
          <a:xfrm>
            <a:off x="1069540" y="1227180"/>
            <a:ext cx="1479395" cy="204961"/>
          </a:xfrm>
          <a:prstGeom prst="rect">
            <a:avLst/>
          </a:prstGeom>
          <a:solidFill>
            <a:srgbClr val="CC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smtClean="0">
                <a:solidFill>
                  <a:schemeClr val="tx1"/>
                </a:solidFill>
              </a:rPr>
              <a:t>Java-Mesh</a:t>
            </a:r>
            <a:r>
              <a:rPr lang="zh-CN" altLang="en-US" sz="1000" dirty="0" smtClean="0">
                <a:solidFill>
                  <a:schemeClr val="tx1"/>
                </a:solidFill>
              </a:rPr>
              <a:t>组件</a:t>
            </a:r>
            <a:endParaRPr lang="zh-CN" altLang="en-US" sz="1000" dirty="0">
              <a:solidFill>
                <a:schemeClr val="tx1"/>
              </a:solidFill>
            </a:endParaRPr>
          </a:p>
        </p:txBody>
      </p:sp>
      <p:cxnSp>
        <p:nvCxnSpPr>
          <p:cNvPr id="163" name="直接箭头连接符 162"/>
          <p:cNvCxnSpPr/>
          <p:nvPr/>
        </p:nvCxnSpPr>
        <p:spPr>
          <a:xfrm flipV="1">
            <a:off x="1069540" y="1759699"/>
            <a:ext cx="1415758" cy="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5" name="文本框 164"/>
          <p:cNvSpPr txBox="1"/>
          <p:nvPr/>
        </p:nvSpPr>
        <p:spPr>
          <a:xfrm>
            <a:off x="1468574" y="1536116"/>
            <a:ext cx="617689" cy="246221"/>
          </a:xfrm>
          <a:prstGeom prst="rect">
            <a:avLst/>
          </a:prstGeom>
          <a:noFill/>
        </p:spPr>
        <p:txBody>
          <a:bodyPr wrap="square" rtlCol="0">
            <a:spAutoFit/>
          </a:bodyPr>
          <a:lstStyle/>
          <a:p>
            <a:r>
              <a:rPr lang="zh-CN" altLang="en-US" sz="1000" dirty="0" smtClean="0"/>
              <a:t>类加载</a:t>
            </a:r>
            <a:endParaRPr lang="zh-CN" altLang="en-US" sz="1000" dirty="0"/>
          </a:p>
        </p:txBody>
      </p:sp>
      <p:cxnSp>
        <p:nvCxnSpPr>
          <p:cNvPr id="166" name="直接箭头连接符 165"/>
          <p:cNvCxnSpPr/>
          <p:nvPr/>
        </p:nvCxnSpPr>
        <p:spPr>
          <a:xfrm flipV="1">
            <a:off x="1078259" y="2141229"/>
            <a:ext cx="1415758" cy="1"/>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7" name="文本框 166"/>
          <p:cNvSpPr txBox="1"/>
          <p:nvPr/>
        </p:nvSpPr>
        <p:spPr>
          <a:xfrm>
            <a:off x="1078259" y="1917646"/>
            <a:ext cx="1345858" cy="246221"/>
          </a:xfrm>
          <a:prstGeom prst="rect">
            <a:avLst/>
          </a:prstGeom>
          <a:noFill/>
        </p:spPr>
        <p:txBody>
          <a:bodyPr wrap="square" rtlCol="0">
            <a:spAutoFit/>
          </a:bodyPr>
          <a:lstStyle/>
          <a:p>
            <a:r>
              <a:rPr lang="en-US" altLang="zh-CN" sz="1000" dirty="0" smtClean="0"/>
              <a:t>Parent </a:t>
            </a:r>
            <a:r>
              <a:rPr lang="en-US" altLang="zh-CN" sz="1000" dirty="0" err="1" smtClean="0"/>
              <a:t>ClassLoader</a:t>
            </a:r>
            <a:endParaRPr lang="zh-CN" altLang="en-US" sz="1000" dirty="0"/>
          </a:p>
        </p:txBody>
      </p:sp>
      <p:cxnSp>
        <p:nvCxnSpPr>
          <p:cNvPr id="168" name="曲线连接符 167"/>
          <p:cNvCxnSpPr/>
          <p:nvPr/>
        </p:nvCxnSpPr>
        <p:spPr>
          <a:xfrm flipV="1">
            <a:off x="1090354" y="2573950"/>
            <a:ext cx="1381125" cy="476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73" name="文本框 172"/>
          <p:cNvSpPr txBox="1"/>
          <p:nvPr/>
        </p:nvSpPr>
        <p:spPr>
          <a:xfrm>
            <a:off x="1442343" y="2328036"/>
            <a:ext cx="820950" cy="246221"/>
          </a:xfrm>
          <a:prstGeom prst="rect">
            <a:avLst/>
          </a:prstGeom>
          <a:noFill/>
        </p:spPr>
        <p:txBody>
          <a:bodyPr wrap="square" rtlCol="0">
            <a:spAutoFit/>
          </a:bodyPr>
          <a:lstStyle/>
          <a:p>
            <a:r>
              <a:rPr lang="zh-CN" altLang="en-US" sz="1000" dirty="0" smtClean="0"/>
              <a:t>服务依赖</a:t>
            </a:r>
            <a:endParaRPr lang="zh-CN" altLang="en-US" sz="1000" dirty="0"/>
          </a:p>
        </p:txBody>
      </p:sp>
      <p:sp>
        <p:nvSpPr>
          <p:cNvPr id="174" name="矩形标注 173"/>
          <p:cNvSpPr/>
          <p:nvPr/>
        </p:nvSpPr>
        <p:spPr>
          <a:xfrm>
            <a:off x="8958268" y="4844079"/>
            <a:ext cx="1171768" cy="411103"/>
          </a:xfrm>
          <a:prstGeom prst="wedgeRectCallout">
            <a:avLst>
              <a:gd name="adj1" fmla="val -34487"/>
              <a:gd name="adj2" fmla="val -108100"/>
            </a:avLst>
          </a:prstGeom>
          <a:solidFill>
            <a:srgbClr val="F0B67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smtClean="0">
                <a:solidFill>
                  <a:schemeClr val="tx1"/>
                </a:solidFill>
              </a:rPr>
              <a:t>Shade</a:t>
            </a:r>
            <a:r>
              <a:rPr lang="zh-CN" altLang="en-US" sz="1000" dirty="0">
                <a:solidFill>
                  <a:schemeClr val="tx1"/>
                </a:solidFill>
              </a:rPr>
              <a:t>插件</a:t>
            </a:r>
            <a:r>
              <a:rPr lang="zh-CN" altLang="en-US" sz="1000" dirty="0" smtClean="0">
                <a:solidFill>
                  <a:schemeClr val="tx1"/>
                </a:solidFill>
              </a:rPr>
              <a:t>隔离三方依赖</a:t>
            </a:r>
            <a:endParaRPr lang="zh-CN" altLang="en-US" sz="1000" dirty="0">
              <a:solidFill>
                <a:schemeClr val="tx1"/>
              </a:solidFill>
            </a:endParaRPr>
          </a:p>
        </p:txBody>
      </p:sp>
      <p:sp>
        <p:nvSpPr>
          <p:cNvPr id="175" name="矩形标注 174"/>
          <p:cNvSpPr/>
          <p:nvPr/>
        </p:nvSpPr>
        <p:spPr>
          <a:xfrm>
            <a:off x="7951957" y="5774221"/>
            <a:ext cx="1215412" cy="411103"/>
          </a:xfrm>
          <a:prstGeom prst="wedgeRectCallout">
            <a:avLst>
              <a:gd name="adj1" fmla="val -135154"/>
              <a:gd name="adj2" fmla="val -59444"/>
            </a:avLst>
          </a:prstGeom>
          <a:solidFill>
            <a:srgbClr val="F0B67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smtClean="0">
                <a:solidFill>
                  <a:schemeClr val="tx1"/>
                </a:solidFill>
              </a:rPr>
              <a:t>ClassLoader</a:t>
            </a:r>
            <a:r>
              <a:rPr lang="zh-CN" altLang="en-US" sz="1000" dirty="0" smtClean="0">
                <a:solidFill>
                  <a:schemeClr val="tx1"/>
                </a:solidFill>
              </a:rPr>
              <a:t>机制隔离三方依赖</a:t>
            </a:r>
            <a:endParaRPr lang="zh-CN" altLang="en-US" sz="1000" dirty="0">
              <a:solidFill>
                <a:schemeClr val="tx1"/>
              </a:solidFill>
            </a:endParaRPr>
          </a:p>
        </p:txBody>
      </p:sp>
    </p:spTree>
    <p:extLst>
      <p:ext uri="{BB962C8B-B14F-4D97-AF65-F5344CB8AC3E}">
        <p14:creationId xmlns:p14="http://schemas.microsoft.com/office/powerpoint/2010/main" val="1017719184"/>
      </p:ext>
    </p:extLst>
  </p:cSld>
  <p:clrMapOvr>
    <a:masterClrMapping/>
  </p:clrMapOvr>
  <p:transition advClick="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793331" y="1485578"/>
            <a:ext cx="2448272" cy="348977"/>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rPr>
              <a:t>Bootstrap </a:t>
            </a:r>
            <a:r>
              <a:rPr lang="en-US" altLang="zh-CN" sz="1200" dirty="0" err="1" smtClean="0">
                <a:solidFill>
                  <a:schemeClr val="tx1"/>
                </a:solidFill>
              </a:rPr>
              <a:t>ClassLoader</a:t>
            </a:r>
            <a:endParaRPr lang="zh-CN" altLang="en-US" sz="1200" dirty="0">
              <a:solidFill>
                <a:schemeClr val="tx1"/>
              </a:solidFill>
            </a:endParaRPr>
          </a:p>
        </p:txBody>
      </p:sp>
      <p:sp>
        <p:nvSpPr>
          <p:cNvPr id="26" name="矩形 25"/>
          <p:cNvSpPr/>
          <p:nvPr/>
        </p:nvSpPr>
        <p:spPr>
          <a:xfrm>
            <a:off x="3786559" y="2385678"/>
            <a:ext cx="2448272" cy="348977"/>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rPr>
              <a:t>Extension </a:t>
            </a:r>
            <a:r>
              <a:rPr lang="en-US" altLang="zh-CN" sz="1200" dirty="0" err="1" smtClean="0">
                <a:solidFill>
                  <a:schemeClr val="tx1"/>
                </a:solidFill>
              </a:rPr>
              <a:t>ClassLoader</a:t>
            </a:r>
            <a:endParaRPr lang="zh-CN" altLang="en-US" sz="1200" dirty="0">
              <a:solidFill>
                <a:schemeClr val="tx1"/>
              </a:solidFill>
            </a:endParaRPr>
          </a:p>
        </p:txBody>
      </p:sp>
      <p:sp>
        <p:nvSpPr>
          <p:cNvPr id="27" name="矩形 26"/>
          <p:cNvSpPr/>
          <p:nvPr/>
        </p:nvSpPr>
        <p:spPr>
          <a:xfrm>
            <a:off x="3793331" y="3285778"/>
            <a:ext cx="2448272" cy="348977"/>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rPr>
              <a:t>Application </a:t>
            </a:r>
            <a:r>
              <a:rPr lang="en-US" altLang="zh-CN" sz="1200" dirty="0" err="1" smtClean="0">
                <a:solidFill>
                  <a:schemeClr val="tx1"/>
                </a:solidFill>
              </a:rPr>
              <a:t>ClassLoader</a:t>
            </a:r>
            <a:endParaRPr lang="zh-CN" altLang="en-US" sz="1200" dirty="0">
              <a:solidFill>
                <a:schemeClr val="tx1"/>
              </a:solidFill>
            </a:endParaRPr>
          </a:p>
        </p:txBody>
      </p:sp>
      <p:grpSp>
        <p:nvGrpSpPr>
          <p:cNvPr id="13" name="组合 12"/>
          <p:cNvGrpSpPr/>
          <p:nvPr/>
        </p:nvGrpSpPr>
        <p:grpSpPr>
          <a:xfrm>
            <a:off x="8153929" y="1341561"/>
            <a:ext cx="1616065" cy="492993"/>
            <a:chOff x="6817667" y="1845618"/>
            <a:chExt cx="1872208" cy="648072"/>
          </a:xfrm>
        </p:grpSpPr>
        <p:sp>
          <p:nvSpPr>
            <p:cNvPr id="29" name="矩形 28"/>
            <p:cNvSpPr/>
            <p:nvPr/>
          </p:nvSpPr>
          <p:spPr>
            <a:xfrm>
              <a:off x="6817667" y="1964693"/>
              <a:ext cx="1872208" cy="528997"/>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rPr>
                <a:t>Java Core Lib</a:t>
              </a:r>
              <a:endParaRPr lang="zh-CN" altLang="en-US" sz="1200" dirty="0">
                <a:solidFill>
                  <a:schemeClr val="tx1"/>
                </a:solidFill>
              </a:endParaRPr>
            </a:p>
          </p:txBody>
        </p:sp>
        <p:sp>
          <p:nvSpPr>
            <p:cNvPr id="30" name="矩形 29"/>
            <p:cNvSpPr/>
            <p:nvPr/>
          </p:nvSpPr>
          <p:spPr>
            <a:xfrm>
              <a:off x="8041803" y="1845618"/>
              <a:ext cx="648072" cy="119074"/>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grpSp>
      <p:grpSp>
        <p:nvGrpSpPr>
          <p:cNvPr id="31" name="组合 30"/>
          <p:cNvGrpSpPr/>
          <p:nvPr/>
        </p:nvGrpSpPr>
        <p:grpSpPr>
          <a:xfrm>
            <a:off x="8134860" y="2316710"/>
            <a:ext cx="1616065" cy="492993"/>
            <a:chOff x="6817667" y="1845618"/>
            <a:chExt cx="1872208" cy="648072"/>
          </a:xfrm>
        </p:grpSpPr>
        <p:sp>
          <p:nvSpPr>
            <p:cNvPr id="32" name="矩形 31"/>
            <p:cNvSpPr/>
            <p:nvPr/>
          </p:nvSpPr>
          <p:spPr>
            <a:xfrm>
              <a:off x="6817667" y="1964693"/>
              <a:ext cx="1872208" cy="528997"/>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rPr>
                <a:t>Java Ext Lib</a:t>
              </a:r>
              <a:endParaRPr lang="zh-CN" altLang="en-US" sz="1200" dirty="0">
                <a:solidFill>
                  <a:schemeClr val="tx1"/>
                </a:solidFill>
              </a:endParaRPr>
            </a:p>
          </p:txBody>
        </p:sp>
        <p:sp>
          <p:nvSpPr>
            <p:cNvPr id="33" name="矩形 32"/>
            <p:cNvSpPr/>
            <p:nvPr/>
          </p:nvSpPr>
          <p:spPr>
            <a:xfrm>
              <a:off x="8041803" y="1845618"/>
              <a:ext cx="648072" cy="119074"/>
            </a:xfrm>
            <a:prstGeom prst="rect">
              <a:avLst/>
            </a:prstGeom>
            <a:solidFill>
              <a:srgbClr val="CCE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grpSp>
      <p:grpSp>
        <p:nvGrpSpPr>
          <p:cNvPr id="37" name="组合 36"/>
          <p:cNvGrpSpPr/>
          <p:nvPr/>
        </p:nvGrpSpPr>
        <p:grpSpPr>
          <a:xfrm>
            <a:off x="7213737" y="4113869"/>
            <a:ext cx="1204470" cy="342897"/>
            <a:chOff x="6817671" y="1845618"/>
            <a:chExt cx="1872209" cy="648061"/>
          </a:xfrm>
          <a:solidFill>
            <a:srgbClr val="CCFFCC"/>
          </a:solidFill>
        </p:grpSpPr>
        <p:sp>
          <p:nvSpPr>
            <p:cNvPr id="38" name="矩形 37"/>
            <p:cNvSpPr/>
            <p:nvPr/>
          </p:nvSpPr>
          <p:spPr>
            <a:xfrm>
              <a:off x="6817671" y="1964684"/>
              <a:ext cx="1872209" cy="5289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smtClean="0">
                  <a:solidFill>
                    <a:schemeClr val="tx1"/>
                  </a:solidFill>
                </a:rPr>
                <a:t>Core Service Interface-</a:t>
              </a:r>
              <a:r>
                <a:rPr lang="en-US" altLang="zh-CN" sz="1000" dirty="0" err="1" smtClean="0">
                  <a:solidFill>
                    <a:schemeClr val="tx1"/>
                  </a:solidFill>
                </a:rPr>
                <a:t>Mngt</a:t>
              </a:r>
              <a:r>
                <a:rPr lang="en-US" altLang="zh-CN" sz="1000" dirty="0" smtClean="0">
                  <a:solidFill>
                    <a:schemeClr val="tx1"/>
                  </a:solidFill>
                </a:rPr>
                <a:t> Lib</a:t>
              </a:r>
              <a:endParaRPr lang="zh-CN" altLang="en-US" sz="1000" dirty="0">
                <a:solidFill>
                  <a:schemeClr val="tx1"/>
                </a:solidFill>
              </a:endParaRPr>
            </a:p>
          </p:txBody>
        </p:sp>
        <p:sp>
          <p:nvSpPr>
            <p:cNvPr id="39" name="矩形 38"/>
            <p:cNvSpPr/>
            <p:nvPr/>
          </p:nvSpPr>
          <p:spPr>
            <a:xfrm>
              <a:off x="8041803" y="1845618"/>
              <a:ext cx="648072" cy="1190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grpSp>
      <p:grpSp>
        <p:nvGrpSpPr>
          <p:cNvPr id="41" name="组合 40"/>
          <p:cNvGrpSpPr/>
          <p:nvPr/>
        </p:nvGrpSpPr>
        <p:grpSpPr>
          <a:xfrm>
            <a:off x="8826441" y="4113869"/>
            <a:ext cx="1080120" cy="342898"/>
            <a:chOff x="6817671" y="1845618"/>
            <a:chExt cx="1872209" cy="648064"/>
          </a:xfrm>
          <a:solidFill>
            <a:srgbClr val="CCFFCC"/>
          </a:solidFill>
        </p:grpSpPr>
        <p:sp>
          <p:nvSpPr>
            <p:cNvPr id="42" name="矩形 41"/>
            <p:cNvSpPr/>
            <p:nvPr/>
          </p:nvSpPr>
          <p:spPr>
            <a:xfrm>
              <a:off x="6817671" y="1964686"/>
              <a:ext cx="1872209" cy="52899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Core Service </a:t>
              </a:r>
              <a:r>
                <a:rPr lang="en-US" altLang="zh-CN" sz="1000" dirty="0" smtClean="0">
                  <a:solidFill>
                    <a:schemeClr val="tx1"/>
                  </a:solidFill>
                </a:rPr>
                <a:t>Lib</a:t>
              </a:r>
              <a:endParaRPr lang="zh-CN" altLang="en-US" sz="1000" dirty="0">
                <a:solidFill>
                  <a:schemeClr val="tx1"/>
                </a:solidFill>
              </a:endParaRPr>
            </a:p>
          </p:txBody>
        </p:sp>
        <p:sp>
          <p:nvSpPr>
            <p:cNvPr id="43" name="矩形 42"/>
            <p:cNvSpPr/>
            <p:nvPr/>
          </p:nvSpPr>
          <p:spPr>
            <a:xfrm>
              <a:off x="8041803" y="1845618"/>
              <a:ext cx="648072" cy="1190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grpSp>
      <p:sp>
        <p:nvSpPr>
          <p:cNvPr id="48" name="矩形 47"/>
          <p:cNvSpPr/>
          <p:nvPr/>
        </p:nvSpPr>
        <p:spPr>
          <a:xfrm>
            <a:off x="1809238" y="4129207"/>
            <a:ext cx="1728192" cy="348977"/>
          </a:xfrm>
          <a:prstGeom prst="rect">
            <a:avLst/>
          </a:prstGeom>
          <a:solidFill>
            <a:srgbClr val="CC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rPr>
              <a:t>Plugin </a:t>
            </a:r>
            <a:r>
              <a:rPr lang="en-US" altLang="zh-CN" sz="1200" dirty="0" err="1" smtClean="0">
                <a:solidFill>
                  <a:schemeClr val="tx1"/>
                </a:solidFill>
              </a:rPr>
              <a:t>ClassLoader</a:t>
            </a:r>
            <a:endParaRPr lang="zh-CN" altLang="en-US" sz="1200" dirty="0">
              <a:solidFill>
                <a:schemeClr val="tx1"/>
              </a:solidFill>
            </a:endParaRPr>
          </a:p>
        </p:txBody>
      </p:sp>
      <p:sp>
        <p:nvSpPr>
          <p:cNvPr id="55" name="矩形 54"/>
          <p:cNvSpPr/>
          <p:nvPr/>
        </p:nvSpPr>
        <p:spPr>
          <a:xfrm>
            <a:off x="4883660" y="4129207"/>
            <a:ext cx="1728192" cy="348977"/>
          </a:xfrm>
          <a:prstGeom prst="rect">
            <a:avLst/>
          </a:prstGeom>
          <a:solidFill>
            <a:srgbClr val="CC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rPr>
              <a:t>Plugin </a:t>
            </a:r>
            <a:r>
              <a:rPr lang="en-US" altLang="zh-CN" sz="1200" dirty="0" err="1" smtClean="0">
                <a:solidFill>
                  <a:schemeClr val="tx1"/>
                </a:solidFill>
              </a:rPr>
              <a:t>ClassLoader</a:t>
            </a:r>
            <a:endParaRPr lang="zh-CN" altLang="en-US" sz="1200" dirty="0">
              <a:solidFill>
                <a:schemeClr val="tx1"/>
              </a:solidFill>
            </a:endParaRPr>
          </a:p>
        </p:txBody>
      </p:sp>
      <p:grpSp>
        <p:nvGrpSpPr>
          <p:cNvPr id="56" name="组合 55"/>
          <p:cNvGrpSpPr/>
          <p:nvPr/>
        </p:nvGrpSpPr>
        <p:grpSpPr>
          <a:xfrm>
            <a:off x="2801788" y="5446018"/>
            <a:ext cx="1080120" cy="342897"/>
            <a:chOff x="6817671" y="1845618"/>
            <a:chExt cx="1872209" cy="648061"/>
          </a:xfrm>
          <a:solidFill>
            <a:srgbClr val="CCFFCC"/>
          </a:solidFill>
        </p:grpSpPr>
        <p:sp>
          <p:nvSpPr>
            <p:cNvPr id="57" name="矩形 56"/>
            <p:cNvSpPr/>
            <p:nvPr/>
          </p:nvSpPr>
          <p:spPr>
            <a:xfrm>
              <a:off x="6817671" y="1964684"/>
              <a:ext cx="1872209" cy="5289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Plugin Service Lib</a:t>
              </a:r>
              <a:endParaRPr lang="zh-CN" altLang="en-US" sz="1000" dirty="0">
                <a:solidFill>
                  <a:schemeClr val="tx1"/>
                </a:solidFill>
              </a:endParaRPr>
            </a:p>
          </p:txBody>
        </p:sp>
        <p:sp>
          <p:nvSpPr>
            <p:cNvPr id="58" name="矩形 57"/>
            <p:cNvSpPr/>
            <p:nvPr/>
          </p:nvSpPr>
          <p:spPr>
            <a:xfrm>
              <a:off x="8041803" y="1845618"/>
              <a:ext cx="648072" cy="1190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grpSp>
      <p:grpSp>
        <p:nvGrpSpPr>
          <p:cNvPr id="59" name="组合 58"/>
          <p:cNvGrpSpPr/>
          <p:nvPr/>
        </p:nvGrpSpPr>
        <p:grpSpPr>
          <a:xfrm>
            <a:off x="5809555" y="5446018"/>
            <a:ext cx="1080120" cy="342897"/>
            <a:chOff x="6817671" y="1845618"/>
            <a:chExt cx="1872209" cy="648061"/>
          </a:xfrm>
          <a:solidFill>
            <a:srgbClr val="CCFFCC"/>
          </a:solidFill>
        </p:grpSpPr>
        <p:sp>
          <p:nvSpPr>
            <p:cNvPr id="60" name="矩形 59"/>
            <p:cNvSpPr/>
            <p:nvPr/>
          </p:nvSpPr>
          <p:spPr>
            <a:xfrm>
              <a:off x="6817671" y="1964684"/>
              <a:ext cx="1872209" cy="5289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smtClean="0">
                  <a:solidFill>
                    <a:schemeClr val="tx1"/>
                  </a:solidFill>
                </a:rPr>
                <a:t>Plugin Service Lib</a:t>
              </a:r>
              <a:endParaRPr lang="zh-CN" altLang="en-US" sz="1000" dirty="0">
                <a:solidFill>
                  <a:schemeClr val="tx1"/>
                </a:solidFill>
              </a:endParaRPr>
            </a:p>
          </p:txBody>
        </p:sp>
        <p:sp>
          <p:nvSpPr>
            <p:cNvPr id="61" name="矩形 60"/>
            <p:cNvSpPr/>
            <p:nvPr/>
          </p:nvSpPr>
          <p:spPr>
            <a:xfrm>
              <a:off x="8041803" y="1845618"/>
              <a:ext cx="648072" cy="1190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grpSp>
      <p:grpSp>
        <p:nvGrpSpPr>
          <p:cNvPr id="62" name="组合 61"/>
          <p:cNvGrpSpPr/>
          <p:nvPr/>
        </p:nvGrpSpPr>
        <p:grpSpPr>
          <a:xfrm>
            <a:off x="1227820" y="5446018"/>
            <a:ext cx="1510855" cy="342898"/>
            <a:chOff x="6817671" y="1845618"/>
            <a:chExt cx="1872209" cy="648064"/>
          </a:xfrm>
          <a:solidFill>
            <a:srgbClr val="CCFFCC"/>
          </a:solidFill>
        </p:grpSpPr>
        <p:sp>
          <p:nvSpPr>
            <p:cNvPr id="63" name="矩形 62"/>
            <p:cNvSpPr/>
            <p:nvPr/>
          </p:nvSpPr>
          <p:spPr>
            <a:xfrm>
              <a:off x="6817671" y="1964686"/>
              <a:ext cx="1872209" cy="528996"/>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Plugin Service Interface &amp; Instrumentation Lib</a:t>
              </a:r>
              <a:endParaRPr lang="zh-CN" altLang="en-US" sz="1000" dirty="0">
                <a:solidFill>
                  <a:schemeClr val="tx1"/>
                </a:solidFill>
              </a:endParaRPr>
            </a:p>
          </p:txBody>
        </p:sp>
        <p:sp>
          <p:nvSpPr>
            <p:cNvPr id="64" name="矩形 63"/>
            <p:cNvSpPr/>
            <p:nvPr/>
          </p:nvSpPr>
          <p:spPr>
            <a:xfrm>
              <a:off x="8041803" y="1845618"/>
              <a:ext cx="648072" cy="1190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grpSp>
      <p:grpSp>
        <p:nvGrpSpPr>
          <p:cNvPr id="65" name="组合 64"/>
          <p:cNvGrpSpPr/>
          <p:nvPr/>
        </p:nvGrpSpPr>
        <p:grpSpPr>
          <a:xfrm>
            <a:off x="4331298" y="5448891"/>
            <a:ext cx="1394082" cy="342897"/>
            <a:chOff x="6817671" y="1845618"/>
            <a:chExt cx="1872209" cy="648061"/>
          </a:xfrm>
          <a:solidFill>
            <a:srgbClr val="CCFFCC"/>
          </a:solidFill>
        </p:grpSpPr>
        <p:sp>
          <p:nvSpPr>
            <p:cNvPr id="66" name="矩形 65"/>
            <p:cNvSpPr/>
            <p:nvPr/>
          </p:nvSpPr>
          <p:spPr>
            <a:xfrm>
              <a:off x="6817671" y="1964684"/>
              <a:ext cx="1872209" cy="528995"/>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smtClean="0">
                  <a:solidFill>
                    <a:schemeClr val="tx1"/>
                  </a:solidFill>
                </a:rPr>
                <a:t>Plugin Service Interface &amp; Instrumentation Lib</a:t>
              </a:r>
              <a:endParaRPr lang="zh-CN" altLang="en-US" sz="1000" dirty="0">
                <a:solidFill>
                  <a:schemeClr val="tx1"/>
                </a:solidFill>
              </a:endParaRPr>
            </a:p>
          </p:txBody>
        </p:sp>
        <p:sp>
          <p:nvSpPr>
            <p:cNvPr id="67" name="矩形 66"/>
            <p:cNvSpPr/>
            <p:nvPr/>
          </p:nvSpPr>
          <p:spPr>
            <a:xfrm>
              <a:off x="8041803" y="1845618"/>
              <a:ext cx="648072" cy="1190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grpSp>
      <p:grpSp>
        <p:nvGrpSpPr>
          <p:cNvPr id="68" name="组合 67"/>
          <p:cNvGrpSpPr/>
          <p:nvPr/>
        </p:nvGrpSpPr>
        <p:grpSpPr>
          <a:xfrm>
            <a:off x="8110710" y="3141761"/>
            <a:ext cx="1616065" cy="492993"/>
            <a:chOff x="6817667" y="1845618"/>
            <a:chExt cx="1872208" cy="648072"/>
          </a:xfrm>
          <a:solidFill>
            <a:srgbClr val="FFFFCC"/>
          </a:solidFill>
        </p:grpSpPr>
        <p:sp>
          <p:nvSpPr>
            <p:cNvPr id="69" name="矩形 68"/>
            <p:cNvSpPr/>
            <p:nvPr/>
          </p:nvSpPr>
          <p:spPr>
            <a:xfrm>
              <a:off x="6817667" y="1964693"/>
              <a:ext cx="1872208" cy="528997"/>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rPr>
                <a:t>Java Application Lib</a:t>
              </a:r>
              <a:endParaRPr lang="zh-CN" altLang="en-US" sz="1200" dirty="0">
                <a:solidFill>
                  <a:schemeClr val="tx1"/>
                </a:solidFill>
              </a:endParaRPr>
            </a:p>
          </p:txBody>
        </p:sp>
        <p:sp>
          <p:nvSpPr>
            <p:cNvPr id="70" name="矩形 69"/>
            <p:cNvSpPr/>
            <p:nvPr/>
          </p:nvSpPr>
          <p:spPr>
            <a:xfrm>
              <a:off x="8041803" y="1845618"/>
              <a:ext cx="648072" cy="119074"/>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grpSp>
      <p:cxnSp>
        <p:nvCxnSpPr>
          <p:cNvPr id="72" name="直接箭头连接符 71"/>
          <p:cNvCxnSpPr>
            <a:stCxn id="5" idx="3"/>
            <a:endCxn id="29" idx="1"/>
          </p:cNvCxnSpPr>
          <p:nvPr/>
        </p:nvCxnSpPr>
        <p:spPr>
          <a:xfrm flipV="1">
            <a:off x="6241603" y="1633348"/>
            <a:ext cx="1912326" cy="26719"/>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26" idx="3"/>
            <a:endCxn id="32" idx="1"/>
          </p:cNvCxnSpPr>
          <p:nvPr/>
        </p:nvCxnSpPr>
        <p:spPr>
          <a:xfrm>
            <a:off x="6234831" y="2560167"/>
            <a:ext cx="1900029" cy="4833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a:stCxn id="27" idx="3"/>
            <a:endCxn id="69" idx="1"/>
          </p:cNvCxnSpPr>
          <p:nvPr/>
        </p:nvCxnSpPr>
        <p:spPr>
          <a:xfrm flipV="1">
            <a:off x="6241603" y="3433548"/>
            <a:ext cx="1869107" cy="26719"/>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a:stCxn id="27" idx="3"/>
            <a:endCxn id="38" idx="0"/>
          </p:cNvCxnSpPr>
          <p:nvPr/>
        </p:nvCxnSpPr>
        <p:spPr>
          <a:xfrm>
            <a:off x="6241603" y="3460267"/>
            <a:ext cx="1574369" cy="71660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stCxn id="27" idx="3"/>
            <a:endCxn id="42" idx="0"/>
          </p:cNvCxnSpPr>
          <p:nvPr/>
        </p:nvCxnSpPr>
        <p:spPr>
          <a:xfrm>
            <a:off x="6241603" y="3460267"/>
            <a:ext cx="3124898" cy="71660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曲线连接符 91"/>
          <p:cNvCxnSpPr>
            <a:stCxn id="27" idx="1"/>
            <a:endCxn id="63" idx="1"/>
          </p:cNvCxnSpPr>
          <p:nvPr/>
        </p:nvCxnSpPr>
        <p:spPr>
          <a:xfrm rot="10800000" flipV="1">
            <a:off x="1227821" y="3460267"/>
            <a:ext cx="2565511" cy="2188700"/>
          </a:xfrm>
          <a:prstGeom prst="curvedConnector3">
            <a:avLst>
              <a:gd name="adj1" fmla="val 10891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曲线连接符 93"/>
          <p:cNvCxnSpPr>
            <a:stCxn id="27" idx="1"/>
          </p:cNvCxnSpPr>
          <p:nvPr/>
        </p:nvCxnSpPr>
        <p:spPr>
          <a:xfrm rot="10800000" flipH="1" flipV="1">
            <a:off x="3793330" y="3460267"/>
            <a:ext cx="874305" cy="2048750"/>
          </a:xfrm>
          <a:prstGeom prst="curvedConnector4">
            <a:avLst>
              <a:gd name="adj1" fmla="val -26146"/>
              <a:gd name="adj2" fmla="val 54258"/>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stCxn id="48" idx="2"/>
            <a:endCxn id="57" idx="0"/>
          </p:cNvCxnSpPr>
          <p:nvPr/>
        </p:nvCxnSpPr>
        <p:spPr>
          <a:xfrm>
            <a:off x="2673334" y="4478184"/>
            <a:ext cx="668514" cy="1030833"/>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a:stCxn id="55" idx="2"/>
            <a:endCxn id="60" idx="0"/>
          </p:cNvCxnSpPr>
          <p:nvPr/>
        </p:nvCxnSpPr>
        <p:spPr>
          <a:xfrm>
            <a:off x="5747756" y="4478184"/>
            <a:ext cx="601859" cy="1030833"/>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a:stCxn id="26" idx="0"/>
            <a:endCxn id="5" idx="2"/>
          </p:cNvCxnSpPr>
          <p:nvPr/>
        </p:nvCxnSpPr>
        <p:spPr>
          <a:xfrm flipV="1">
            <a:off x="5010695" y="1834555"/>
            <a:ext cx="6772" cy="551123"/>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p:cNvCxnSpPr>
            <a:stCxn id="27" idx="0"/>
            <a:endCxn id="26" idx="2"/>
          </p:cNvCxnSpPr>
          <p:nvPr/>
        </p:nvCxnSpPr>
        <p:spPr>
          <a:xfrm flipH="1" flipV="1">
            <a:off x="5010695" y="2734655"/>
            <a:ext cx="6772" cy="551123"/>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0" name="直接箭头连接符 119"/>
          <p:cNvCxnSpPr>
            <a:stCxn id="55" idx="0"/>
            <a:endCxn id="27" idx="2"/>
          </p:cNvCxnSpPr>
          <p:nvPr/>
        </p:nvCxnSpPr>
        <p:spPr>
          <a:xfrm flipH="1" flipV="1">
            <a:off x="5017467" y="3634755"/>
            <a:ext cx="730289" cy="494452"/>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p:cNvCxnSpPr>
            <a:stCxn id="48" idx="0"/>
            <a:endCxn id="27" idx="2"/>
          </p:cNvCxnSpPr>
          <p:nvPr/>
        </p:nvCxnSpPr>
        <p:spPr>
          <a:xfrm flipV="1">
            <a:off x="2673334" y="3634755"/>
            <a:ext cx="2344133" cy="494452"/>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1" name="曲线连接符 130"/>
          <p:cNvCxnSpPr>
            <a:stCxn id="63" idx="0"/>
            <a:endCxn id="38" idx="2"/>
          </p:cNvCxnSpPr>
          <p:nvPr/>
        </p:nvCxnSpPr>
        <p:spPr>
          <a:xfrm rot="5400000" flipH="1" flipV="1">
            <a:off x="4373484" y="2066530"/>
            <a:ext cx="1052252" cy="583272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曲线连接符 131"/>
          <p:cNvCxnSpPr>
            <a:stCxn id="66" idx="0"/>
            <a:endCxn id="38" idx="2"/>
          </p:cNvCxnSpPr>
          <p:nvPr/>
        </p:nvCxnSpPr>
        <p:spPr>
          <a:xfrm rot="5400000" flipH="1" flipV="1">
            <a:off x="5894593" y="3590512"/>
            <a:ext cx="1055124" cy="278763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曲线连接符 135"/>
          <p:cNvCxnSpPr>
            <a:stCxn id="38" idx="3"/>
            <a:endCxn id="42" idx="1"/>
          </p:cNvCxnSpPr>
          <p:nvPr/>
        </p:nvCxnSpPr>
        <p:spPr>
          <a:xfrm>
            <a:off x="8418207" y="4316817"/>
            <a:ext cx="408234" cy="1"/>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曲线连接符 138"/>
          <p:cNvCxnSpPr>
            <a:stCxn id="38" idx="3"/>
            <a:endCxn id="60" idx="3"/>
          </p:cNvCxnSpPr>
          <p:nvPr/>
        </p:nvCxnSpPr>
        <p:spPr>
          <a:xfrm flipH="1">
            <a:off x="6889675" y="4316817"/>
            <a:ext cx="1528532" cy="1332149"/>
          </a:xfrm>
          <a:prstGeom prst="curvedConnector3">
            <a:avLst>
              <a:gd name="adj1" fmla="val -1495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曲线连接符 141"/>
          <p:cNvCxnSpPr>
            <a:stCxn id="38" idx="3"/>
            <a:endCxn id="57" idx="2"/>
          </p:cNvCxnSpPr>
          <p:nvPr/>
        </p:nvCxnSpPr>
        <p:spPr>
          <a:xfrm flipH="1">
            <a:off x="3341848" y="4316817"/>
            <a:ext cx="5076359" cy="1472098"/>
          </a:xfrm>
          <a:prstGeom prst="curvedConnector4">
            <a:avLst>
              <a:gd name="adj1" fmla="val -4503"/>
              <a:gd name="adj2" fmla="val 115529"/>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文本框 155"/>
          <p:cNvSpPr txBox="1"/>
          <p:nvPr/>
        </p:nvSpPr>
        <p:spPr>
          <a:xfrm>
            <a:off x="1990741" y="5081737"/>
            <a:ext cx="969373" cy="246221"/>
          </a:xfrm>
          <a:prstGeom prst="rect">
            <a:avLst/>
          </a:prstGeom>
          <a:noFill/>
        </p:spPr>
        <p:txBody>
          <a:bodyPr wrap="square" rtlCol="0">
            <a:spAutoFit/>
          </a:bodyPr>
          <a:lstStyle/>
          <a:p>
            <a:r>
              <a:rPr lang="en-US" altLang="zh-CN" sz="1000" dirty="0" smtClean="0">
                <a:effectLst>
                  <a:outerShdw blurRad="38100" dist="38100" dir="2700000" algn="tl">
                    <a:srgbClr val="000000">
                      <a:alpha val="43137"/>
                    </a:srgbClr>
                  </a:outerShdw>
                </a:effectLst>
              </a:rPr>
              <a:t>Service Call</a:t>
            </a:r>
            <a:endParaRPr lang="zh-CN" altLang="en-US" sz="1000" dirty="0">
              <a:effectLst>
                <a:outerShdw blurRad="38100" dist="38100" dir="2700000" algn="tl">
                  <a:srgbClr val="000000">
                    <a:alpha val="43137"/>
                  </a:srgbClr>
                </a:outerShdw>
              </a:effectLst>
            </a:endParaRPr>
          </a:p>
        </p:txBody>
      </p:sp>
      <p:sp>
        <p:nvSpPr>
          <p:cNvPr id="157" name="文本框 156"/>
          <p:cNvSpPr txBox="1"/>
          <p:nvPr/>
        </p:nvSpPr>
        <p:spPr>
          <a:xfrm>
            <a:off x="5031982" y="5069711"/>
            <a:ext cx="859569" cy="246221"/>
          </a:xfrm>
          <a:prstGeom prst="rect">
            <a:avLst/>
          </a:prstGeom>
          <a:noFill/>
        </p:spPr>
        <p:txBody>
          <a:bodyPr wrap="square" rtlCol="0">
            <a:spAutoFit/>
          </a:bodyPr>
          <a:lstStyle/>
          <a:p>
            <a:r>
              <a:rPr lang="en-US" altLang="zh-CN" sz="1000" dirty="0" smtClean="0">
                <a:effectLst>
                  <a:outerShdw blurRad="38100" dist="38100" dir="2700000" algn="tl">
                    <a:srgbClr val="000000">
                      <a:alpha val="43137"/>
                    </a:srgbClr>
                  </a:outerShdw>
                </a:effectLst>
              </a:rPr>
              <a:t>Service Call</a:t>
            </a:r>
            <a:endParaRPr lang="zh-CN" altLang="en-US" sz="1000" dirty="0">
              <a:effectLst>
                <a:outerShdw blurRad="38100" dist="38100" dir="2700000" algn="tl">
                  <a:srgbClr val="000000">
                    <a:alpha val="43137"/>
                  </a:srgbClr>
                </a:outerShdw>
              </a:effectLst>
            </a:endParaRPr>
          </a:p>
        </p:txBody>
      </p:sp>
      <p:sp>
        <p:nvSpPr>
          <p:cNvPr id="158" name="文本框 157"/>
          <p:cNvSpPr txBox="1"/>
          <p:nvPr/>
        </p:nvSpPr>
        <p:spPr>
          <a:xfrm>
            <a:off x="7879085" y="4793545"/>
            <a:ext cx="1122990" cy="400110"/>
          </a:xfrm>
          <a:prstGeom prst="rect">
            <a:avLst/>
          </a:prstGeom>
          <a:noFill/>
        </p:spPr>
        <p:txBody>
          <a:bodyPr wrap="square" rtlCol="0">
            <a:spAutoFit/>
          </a:bodyPr>
          <a:lstStyle/>
          <a:p>
            <a:r>
              <a:rPr lang="en-US" altLang="zh-CN" sz="1000" dirty="0" smtClean="0">
                <a:effectLst>
                  <a:outerShdw blurRad="38100" dist="38100" dir="2700000" algn="tl">
                    <a:srgbClr val="000000">
                      <a:alpha val="43137"/>
                    </a:srgbClr>
                  </a:outerShdw>
                </a:effectLst>
              </a:rPr>
              <a:t>Service Management</a:t>
            </a:r>
            <a:endParaRPr lang="zh-CN" altLang="en-US" sz="1000" dirty="0">
              <a:effectLst>
                <a:outerShdw blurRad="38100" dist="38100" dir="2700000" algn="tl">
                  <a:srgbClr val="000000">
                    <a:alpha val="43137"/>
                  </a:srgbClr>
                </a:outerShdw>
              </a:effectLst>
            </a:endParaRPr>
          </a:p>
        </p:txBody>
      </p:sp>
      <p:sp>
        <p:nvSpPr>
          <p:cNvPr id="159" name="矩形 158"/>
          <p:cNvSpPr/>
          <p:nvPr/>
        </p:nvSpPr>
        <p:spPr>
          <a:xfrm>
            <a:off x="6889675" y="3899551"/>
            <a:ext cx="3600400" cy="820971"/>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altLang="zh-CN" sz="1000" b="1" dirty="0" smtClean="0">
                <a:solidFill>
                  <a:schemeClr val="tx1"/>
                </a:solidFill>
              </a:rPr>
              <a:t>Framework </a:t>
            </a:r>
            <a:r>
              <a:rPr lang="en-US" altLang="zh-CN" sz="1000" b="1" dirty="0" smtClean="0">
                <a:solidFill>
                  <a:schemeClr val="tx1"/>
                </a:solidFill>
              </a:rPr>
              <a:t>Core</a:t>
            </a:r>
            <a:r>
              <a:rPr lang="zh-CN" altLang="en-US" sz="1000" b="1" dirty="0">
                <a:solidFill>
                  <a:schemeClr val="tx1"/>
                </a:solidFill>
              </a:rPr>
              <a:t> </a:t>
            </a:r>
            <a:r>
              <a:rPr lang="en-US" altLang="zh-CN" sz="1000" b="1" dirty="0" smtClean="0">
                <a:solidFill>
                  <a:schemeClr val="tx1"/>
                </a:solidFill>
              </a:rPr>
              <a:t>Layer</a:t>
            </a:r>
            <a:endParaRPr lang="zh-CN" altLang="en-US" sz="1000" b="1" dirty="0">
              <a:solidFill>
                <a:schemeClr val="tx1"/>
              </a:solidFill>
            </a:endParaRPr>
          </a:p>
        </p:txBody>
      </p:sp>
      <p:sp>
        <p:nvSpPr>
          <p:cNvPr id="160" name="矩形 159"/>
          <p:cNvSpPr/>
          <p:nvPr/>
        </p:nvSpPr>
        <p:spPr>
          <a:xfrm>
            <a:off x="1129035" y="5227961"/>
            <a:ext cx="2897685" cy="820971"/>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altLang="zh-CN" sz="1000" b="1" dirty="0" smtClean="0">
                <a:solidFill>
                  <a:schemeClr val="tx1"/>
                </a:solidFill>
              </a:rPr>
              <a:t>Plugin Service A</a:t>
            </a:r>
            <a:endParaRPr lang="zh-CN" altLang="en-US" sz="1000" b="1" dirty="0">
              <a:solidFill>
                <a:schemeClr val="tx1"/>
              </a:solidFill>
            </a:endParaRPr>
          </a:p>
        </p:txBody>
      </p:sp>
      <p:sp>
        <p:nvSpPr>
          <p:cNvPr id="161" name="矩形 160"/>
          <p:cNvSpPr/>
          <p:nvPr/>
        </p:nvSpPr>
        <p:spPr>
          <a:xfrm>
            <a:off x="4230443" y="5237044"/>
            <a:ext cx="2769903" cy="820971"/>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altLang="zh-CN" sz="1000" b="1" dirty="0" smtClean="0">
                <a:solidFill>
                  <a:schemeClr val="tx1"/>
                </a:solidFill>
              </a:rPr>
              <a:t>Plugin Service B</a:t>
            </a:r>
            <a:endParaRPr lang="zh-CN" altLang="en-US" sz="1000" b="1" dirty="0">
              <a:solidFill>
                <a:schemeClr val="tx1"/>
              </a:solidFill>
            </a:endParaRPr>
          </a:p>
        </p:txBody>
      </p:sp>
      <p:sp>
        <p:nvSpPr>
          <p:cNvPr id="162" name="矩形 161"/>
          <p:cNvSpPr/>
          <p:nvPr/>
        </p:nvSpPr>
        <p:spPr>
          <a:xfrm>
            <a:off x="1069540" y="1227180"/>
            <a:ext cx="1479395" cy="204961"/>
          </a:xfrm>
          <a:prstGeom prst="rect">
            <a:avLst/>
          </a:prstGeom>
          <a:solidFill>
            <a:srgbClr val="CC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smtClean="0">
                <a:solidFill>
                  <a:schemeClr val="tx1"/>
                </a:solidFill>
              </a:rPr>
              <a:t>Java-Mesh Component</a:t>
            </a:r>
            <a:endParaRPr lang="zh-CN" altLang="en-US" sz="1000" dirty="0">
              <a:solidFill>
                <a:schemeClr val="tx1"/>
              </a:solidFill>
            </a:endParaRPr>
          </a:p>
        </p:txBody>
      </p:sp>
      <p:cxnSp>
        <p:nvCxnSpPr>
          <p:cNvPr id="163" name="直接箭头连接符 162"/>
          <p:cNvCxnSpPr/>
          <p:nvPr/>
        </p:nvCxnSpPr>
        <p:spPr>
          <a:xfrm flipV="1">
            <a:off x="1069540" y="1759699"/>
            <a:ext cx="1415758" cy="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5" name="文本框 164"/>
          <p:cNvSpPr txBox="1"/>
          <p:nvPr/>
        </p:nvSpPr>
        <p:spPr>
          <a:xfrm>
            <a:off x="1273052" y="1536116"/>
            <a:ext cx="990242" cy="246221"/>
          </a:xfrm>
          <a:prstGeom prst="rect">
            <a:avLst/>
          </a:prstGeom>
          <a:noFill/>
        </p:spPr>
        <p:txBody>
          <a:bodyPr wrap="square" rtlCol="0">
            <a:spAutoFit/>
          </a:bodyPr>
          <a:lstStyle/>
          <a:p>
            <a:r>
              <a:rPr lang="en-US" altLang="zh-CN" sz="1000" dirty="0" smtClean="0"/>
              <a:t>Load Class</a:t>
            </a:r>
            <a:endParaRPr lang="zh-CN" altLang="en-US" sz="1000" dirty="0"/>
          </a:p>
        </p:txBody>
      </p:sp>
      <p:cxnSp>
        <p:nvCxnSpPr>
          <p:cNvPr id="166" name="直接箭头连接符 165"/>
          <p:cNvCxnSpPr/>
          <p:nvPr/>
        </p:nvCxnSpPr>
        <p:spPr>
          <a:xfrm flipV="1">
            <a:off x="1078259" y="2141229"/>
            <a:ext cx="1415758" cy="1"/>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7" name="文本框 166"/>
          <p:cNvSpPr txBox="1"/>
          <p:nvPr/>
        </p:nvSpPr>
        <p:spPr>
          <a:xfrm>
            <a:off x="1078259" y="1917646"/>
            <a:ext cx="1345858" cy="246221"/>
          </a:xfrm>
          <a:prstGeom prst="rect">
            <a:avLst/>
          </a:prstGeom>
          <a:noFill/>
        </p:spPr>
        <p:txBody>
          <a:bodyPr wrap="square" rtlCol="0">
            <a:spAutoFit/>
          </a:bodyPr>
          <a:lstStyle/>
          <a:p>
            <a:r>
              <a:rPr lang="en-US" altLang="zh-CN" sz="1000" dirty="0" smtClean="0"/>
              <a:t>Parent </a:t>
            </a:r>
            <a:r>
              <a:rPr lang="en-US" altLang="zh-CN" sz="1000" dirty="0" err="1" smtClean="0"/>
              <a:t>ClassLoader</a:t>
            </a:r>
            <a:endParaRPr lang="zh-CN" altLang="en-US" sz="1000" dirty="0"/>
          </a:p>
        </p:txBody>
      </p:sp>
      <p:cxnSp>
        <p:nvCxnSpPr>
          <p:cNvPr id="168" name="曲线连接符 167"/>
          <p:cNvCxnSpPr/>
          <p:nvPr/>
        </p:nvCxnSpPr>
        <p:spPr>
          <a:xfrm flipV="1">
            <a:off x="1090354" y="2573950"/>
            <a:ext cx="1381125" cy="476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73" name="文本框 172"/>
          <p:cNvSpPr txBox="1"/>
          <p:nvPr/>
        </p:nvSpPr>
        <p:spPr>
          <a:xfrm>
            <a:off x="1069540" y="2328036"/>
            <a:ext cx="1354577" cy="246221"/>
          </a:xfrm>
          <a:prstGeom prst="rect">
            <a:avLst/>
          </a:prstGeom>
          <a:noFill/>
        </p:spPr>
        <p:txBody>
          <a:bodyPr wrap="square" rtlCol="0">
            <a:spAutoFit/>
          </a:bodyPr>
          <a:lstStyle/>
          <a:p>
            <a:r>
              <a:rPr lang="en-US" altLang="zh-CN" sz="1000" dirty="0" smtClean="0"/>
              <a:t>Service Dependency</a:t>
            </a:r>
            <a:endParaRPr lang="zh-CN" altLang="en-US" sz="1000" dirty="0"/>
          </a:p>
        </p:txBody>
      </p:sp>
      <p:sp>
        <p:nvSpPr>
          <p:cNvPr id="174" name="矩形标注 173"/>
          <p:cNvSpPr/>
          <p:nvPr/>
        </p:nvSpPr>
        <p:spPr>
          <a:xfrm>
            <a:off x="8958267" y="4844079"/>
            <a:ext cx="1277901" cy="411103"/>
          </a:xfrm>
          <a:prstGeom prst="wedgeRectCallout">
            <a:avLst>
              <a:gd name="adj1" fmla="val -34487"/>
              <a:gd name="adj2" fmla="val -108100"/>
            </a:avLst>
          </a:prstGeom>
          <a:solidFill>
            <a:srgbClr val="F0B67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smtClean="0">
                <a:solidFill>
                  <a:schemeClr val="tx1"/>
                </a:solidFill>
              </a:rPr>
              <a:t>3</a:t>
            </a:r>
            <a:r>
              <a:rPr lang="en-US" altLang="zh-CN" sz="1000" baseline="30000" dirty="0" smtClean="0">
                <a:solidFill>
                  <a:schemeClr val="tx1"/>
                </a:solidFill>
              </a:rPr>
              <a:t>rd</a:t>
            </a:r>
            <a:r>
              <a:rPr lang="en-US" altLang="zh-CN" sz="1000" dirty="0" smtClean="0">
                <a:solidFill>
                  <a:schemeClr val="tx1"/>
                </a:solidFill>
              </a:rPr>
              <a:t> party lib isolation by maven- shade </a:t>
            </a:r>
            <a:endParaRPr lang="zh-CN" altLang="en-US" sz="1000" dirty="0">
              <a:solidFill>
                <a:schemeClr val="tx1"/>
              </a:solidFill>
            </a:endParaRPr>
          </a:p>
        </p:txBody>
      </p:sp>
      <p:sp>
        <p:nvSpPr>
          <p:cNvPr id="175" name="矩形标注 174"/>
          <p:cNvSpPr/>
          <p:nvPr/>
        </p:nvSpPr>
        <p:spPr>
          <a:xfrm>
            <a:off x="7951957" y="5774221"/>
            <a:ext cx="1258630" cy="411103"/>
          </a:xfrm>
          <a:prstGeom prst="wedgeRectCallout">
            <a:avLst>
              <a:gd name="adj1" fmla="val -135154"/>
              <a:gd name="adj2" fmla="val -59444"/>
            </a:avLst>
          </a:prstGeom>
          <a:solidFill>
            <a:srgbClr val="F0B67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smtClean="0">
                <a:solidFill>
                  <a:schemeClr val="tx1"/>
                </a:solidFill>
              </a:rPr>
              <a:t>3</a:t>
            </a:r>
            <a:r>
              <a:rPr lang="en-US" altLang="zh-CN" sz="1000" baseline="30000" dirty="0" smtClean="0">
                <a:solidFill>
                  <a:schemeClr val="tx1"/>
                </a:solidFill>
              </a:rPr>
              <a:t>rd</a:t>
            </a:r>
            <a:r>
              <a:rPr lang="en-US" altLang="zh-CN" sz="1000" dirty="0" smtClean="0">
                <a:solidFill>
                  <a:schemeClr val="tx1"/>
                </a:solidFill>
              </a:rPr>
              <a:t> party lib isolation by plugin </a:t>
            </a:r>
            <a:r>
              <a:rPr lang="en-US" altLang="zh-CN" sz="1000" dirty="0" err="1" smtClean="0">
                <a:solidFill>
                  <a:schemeClr val="tx1"/>
                </a:solidFill>
              </a:rPr>
              <a:t>classloader</a:t>
            </a:r>
            <a:endParaRPr lang="zh-CN" altLang="en-US" sz="1000" dirty="0">
              <a:solidFill>
                <a:schemeClr val="tx1"/>
              </a:solidFill>
            </a:endParaRPr>
          </a:p>
        </p:txBody>
      </p:sp>
    </p:spTree>
    <p:extLst>
      <p:ext uri="{BB962C8B-B14F-4D97-AF65-F5344CB8AC3E}">
        <p14:creationId xmlns:p14="http://schemas.microsoft.com/office/powerpoint/2010/main" val="3520092221"/>
      </p:ext>
    </p:extLst>
  </p:cSld>
  <p:clrMapOvr>
    <a:masterClrMapping/>
  </p:clrMapOvr>
  <p:transition advClick="0"/>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7_Chart page">
  <a:themeElements>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lnSpc>
            <a:spcPts val="3440"/>
          </a:lnSpc>
          <a:defRPr sz="3200" dirty="0" smtClean="0">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pptx" id="{B4542FC2-A7B2-4ED3-BB20-F6750F3E246A}" vid="{200B2CC3-038E-4B68-ADA0-F89367E15FF9}"/>
    </a:ext>
  </a:extLst>
</a:theme>
</file>

<file path=ppt/theme/theme11.xml><?xml version="1.0" encoding="utf-8"?>
<a:theme xmlns:a="http://schemas.openxmlformats.org/drawingml/2006/main" name="6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2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C34AD67-7538-4717-9A73-50191031DBF3}"/>
    </a:ext>
  </a:extLst>
</a:theme>
</file>

<file path=ppt/theme/theme13.xml><?xml version="1.0" encoding="utf-8"?>
<a:theme xmlns:a="http://schemas.openxmlformats.org/drawingml/2006/main" name="11_Chart page">
  <a:themeElements>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rgbClr val="151515"/>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vert="horz" wrap="none" rtlCol="0">
        <a:spAutoFit/>
      </a:bodyPr>
      <a:lstStyle>
        <a:defPPr algn="l">
          <a:lnSpc>
            <a:spcPts val="3440"/>
          </a:lnSpc>
          <a:defRPr dirty="0" smtClean="0">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pptx" id="{F83B7A90-6849-4B28-9F74-183CBF209F70}" vid="{E18221A4-4FE9-4F4B-8ABE-10D146DB8548}"/>
    </a:ext>
  </a:extLst>
</a:theme>
</file>

<file path=ppt/theme/theme1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bwMode="auto">
        <a:noFill/>
        <a:ln w="9525" cap="flat" cmpd="sng" algn="ctr">
          <a:solidFill>
            <a:schemeClr val="bg1">
              <a:lumMod val="65000"/>
            </a:schemeClr>
          </a:solidFill>
          <a:prstDash val="solid"/>
          <a:round/>
          <a:headEnd type="none" w="med" len="med"/>
          <a:tailEnd type="none" w="med" len="med"/>
        </a:ln>
        <a:effectLst/>
      </a:spPr>
      <a:bodyPr/>
      <a:lstStyle/>
    </a:lnDef>
  </a:objectDefaults>
  <a:extraClrSchemeLst/>
  <a:extLst>
    <a:ext uri="{05A4C25C-085E-4340-85A3-A5531E510DB2}">
      <thm15:themeFamily xmlns:thm15="http://schemas.microsoft.com/office/thememl/2012/main" name="演示文稿1" id="{D47A4683-8D48-4FC3-8A68-D59D2413D5F1}" vid="{9AE26F46-6032-4CDB-9DC2-B35B0D8813AF}"/>
    </a:ext>
  </a:extLst>
</a:theme>
</file>

<file path=ppt/theme/theme3.xml><?xml version="1.0" encoding="utf-8"?>
<a:theme xmlns:a="http://schemas.openxmlformats.org/drawingml/2006/main" name="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4_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bwMode="auto">
        <a:noFill/>
        <a:ln w="9525" cap="flat" cmpd="sng" algn="ctr">
          <a:solidFill>
            <a:schemeClr val="bg1">
              <a:lumMod val="65000"/>
            </a:schemeClr>
          </a:solidFill>
          <a:prstDash val="solid"/>
          <a:round/>
          <a:headEnd type="none" w="med" len="med"/>
          <a:tailEnd type="none" w="med" len="med"/>
        </a:ln>
        <a:effectLst/>
      </a:spPr>
      <a:bodyPr/>
      <a:lstStyle/>
    </a:lnDef>
  </a:objectDefaults>
  <a:extraClrSchemeLst/>
  <a:extLst>
    <a:ext uri="{05A4C25C-085E-4340-85A3-A5531E510DB2}">
      <thm15:themeFamily xmlns:thm15="http://schemas.microsoft.com/office/thememl/2012/main" name="演示文稿1" id="{D47A4683-8D48-4FC3-8A68-D59D2413D5F1}" vid="{9AE26F46-6032-4CDB-9DC2-B35B0D8813AF}"/>
    </a:ext>
  </a:extLst>
</a:theme>
</file>

<file path=ppt/theme/theme8.xml><?xml version="1.0" encoding="utf-8"?>
<a:theme xmlns:a="http://schemas.openxmlformats.org/drawingml/2006/main" name="2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32_Chart page">
  <a:themeElements>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lnSpc>
            <a:spcPts val="3440"/>
          </a:lnSpc>
          <a:defRPr sz="3200" dirty="0" smtClean="0">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pptx" id="{B4542FC2-A7B2-4ED3-BB20-F6750F3E246A}" vid="{200B2CC3-038E-4B68-ADA0-F89367E15FF9}"/>
    </a:ext>
  </a:extLst>
</a:theme>
</file>

<file path=ppt/theme/themeOverride1.xml><?xml version="1.0" encoding="utf-8"?>
<a:themeOverride xmlns:a="http://schemas.openxmlformats.org/drawingml/2006/main">
  <a:clrScheme name="1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themeOverride>
</file>

<file path=ppt/theme/themeOverride2.xml><?xml version="1.0" encoding="utf-8"?>
<a:themeOverride xmlns:a="http://schemas.openxmlformats.org/drawingml/2006/main">
  <a:clrScheme name="1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themeOverride>
</file>

<file path=ppt/theme/themeOverride3.xml><?xml version="1.0" encoding="utf-8"?>
<a:themeOverride xmlns:a="http://schemas.openxmlformats.org/drawingml/2006/main">
  <a:clrScheme name="1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themeOverride>
</file>

<file path=ppt/theme/themeOverride4.xml><?xml version="1.0" encoding="utf-8"?>
<a:themeOverride xmlns:a="http://schemas.openxmlformats.org/drawingml/2006/main">
  <a:clrScheme name="1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文档" ma:contentTypeID="0x01010068BE695B91E24E43897562A4D92393CE" ma:contentTypeVersion="0" ma:contentTypeDescription="新建文档。" ma:contentTypeScope="" ma:versionID="e6e740b13711f1a14c04ae28dbad16a1">
  <xsd:schema xmlns:xsd="http://www.w3.org/2001/XMLSchema" xmlns:xs="http://www.w3.org/2001/XMLSchema" xmlns:p="http://schemas.microsoft.com/office/2006/metadata/properties" targetNamespace="http://schemas.microsoft.com/office/2006/metadata/properties" ma:root="true" ma:fieldsID="9adfd09ad98667f9c194c646e975416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LongProperties xmlns="http://schemas.microsoft.com/office/2006/metadata/longProperti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E623FFC-DD41-470F-AB61-61AC6293A2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2A0AF145-C476-4063-AFDB-5BC8B3E61346}">
  <ds:schemaRefs>
    <ds:schemaRef ds:uri="http://schemas.microsoft.com/office/2006/metadata/longProperties"/>
  </ds:schemaRefs>
</ds:datastoreItem>
</file>

<file path=customXml/itemProps3.xml><?xml version="1.0" encoding="utf-8"?>
<ds:datastoreItem xmlns:ds="http://schemas.openxmlformats.org/officeDocument/2006/customXml" ds:itemID="{7AFC0B79-7083-4A7D-8734-D27EF8968ECC}">
  <ds:schemaRefs>
    <ds:schemaRef ds:uri="http://schemas.microsoft.com/office/2006/documentManagement/types"/>
    <ds:schemaRef ds:uri="http://purl.org/dc/terms/"/>
    <ds:schemaRef ds:uri="http://purl.org/dc/dcmitype/"/>
    <ds:schemaRef ds:uri="http://schemas.microsoft.com/office/2006/metadata/properties"/>
    <ds:schemaRef ds:uri="http://schemas.microsoft.com/office/infopath/2007/PartnerControl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317040</TotalTime>
  <Words>336</Words>
  <Application>Microsoft Office PowerPoint</Application>
  <PresentationFormat>自定义</PresentationFormat>
  <Paragraphs>115</Paragraphs>
  <Slides>5</Slides>
  <Notes>0</Notes>
  <HiddenSlides>0</HiddenSlides>
  <MMClips>0</MMClips>
  <ScaleCrop>false</ScaleCrop>
  <HeadingPairs>
    <vt:vector size="6" baseType="variant">
      <vt:variant>
        <vt:lpstr>已用的字体</vt:lpstr>
      </vt:variant>
      <vt:variant>
        <vt:i4>17</vt:i4>
      </vt:variant>
      <vt:variant>
        <vt:lpstr>主题</vt:lpstr>
      </vt:variant>
      <vt:variant>
        <vt:i4>13</vt:i4>
      </vt:variant>
      <vt:variant>
        <vt:lpstr>幻灯片标题</vt:lpstr>
      </vt:variant>
      <vt:variant>
        <vt:i4>5</vt:i4>
      </vt:variant>
    </vt:vector>
  </HeadingPairs>
  <TitlesOfParts>
    <vt:vector size="35" baseType="lpstr">
      <vt:lpstr>Arial Unicode MS</vt:lpstr>
      <vt:lpstr>FrutigerNext LT Bold</vt:lpstr>
      <vt:lpstr>FrutigerNext LT Light</vt:lpstr>
      <vt:lpstr>FrutigerNext LT Medium</vt:lpstr>
      <vt:lpstr>FrutigerNext LT Regular</vt:lpstr>
      <vt:lpstr>MS PGothic</vt:lpstr>
      <vt:lpstr>等线</vt:lpstr>
      <vt:lpstr>黑体</vt:lpstr>
      <vt:lpstr>华文细黑</vt:lpstr>
      <vt:lpstr>宋体</vt:lpstr>
      <vt:lpstr>微软雅黑</vt:lpstr>
      <vt:lpstr>微软雅黑</vt:lpstr>
      <vt:lpstr>Arial</vt:lpstr>
      <vt:lpstr>Calibri</vt:lpstr>
      <vt:lpstr>Calibri Light</vt:lpstr>
      <vt:lpstr>Trebuchet MS</vt:lpstr>
      <vt:lpstr>Wingdings</vt:lpstr>
      <vt:lpstr>自定义设计方案</vt:lpstr>
      <vt:lpstr>1_自定义设计方案</vt:lpstr>
      <vt:lpstr>10_主题1</vt:lpstr>
      <vt:lpstr>2_自定义设计方案</vt:lpstr>
      <vt:lpstr>3_自定义设计方案</vt:lpstr>
      <vt:lpstr>4_自定义设计方案</vt:lpstr>
      <vt:lpstr>5_自定义设计方案</vt:lpstr>
      <vt:lpstr>21_主题1</vt:lpstr>
      <vt:lpstr>32_Chart page</vt:lpstr>
      <vt:lpstr>7_Chart page</vt:lpstr>
      <vt:lpstr>6_自定义设计方案</vt:lpstr>
      <vt:lpstr>2_章节页</vt:lpstr>
      <vt:lpstr>11_Chart page</vt:lpstr>
      <vt:lpstr>PowerPoint 演示文稿</vt:lpstr>
      <vt:lpstr>PowerPoint 演示文稿</vt:lpstr>
      <vt:lpstr>PowerPoint 演示文稿</vt:lpstr>
      <vt:lpstr>PowerPoint 演示文稿</vt:lpstr>
      <vt:lpstr>PowerPoint 演示文稿</vt:lpstr>
    </vt:vector>
  </TitlesOfParts>
  <Company>Huawei Technologies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OBP汇报模板_试行</dc:title>
  <dc:creator>IT Dept</dc:creator>
  <cp:lastModifiedBy>yangyi (AQ)</cp:lastModifiedBy>
  <cp:revision>11829</cp:revision>
  <dcterms:created xsi:type="dcterms:W3CDTF">2009-03-06T02:45:20Z</dcterms:created>
  <dcterms:modified xsi:type="dcterms:W3CDTF">2021-11-25T03:19:44Z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(4)TUaQVVFD+hck2TLtgApoynJ2KbvTY/jPlJP/uGokzAmvq9Z5T9Zg0cdgSoP4oiAnPOkkm3Wa_x000d_
djCBnsuCs+UvxDpdJjDzHectjhQG/gSTX/+ptb9W7ConWnMQK1pLQvxxLd/3DzSFQkYrS/mx_x000d_
6xe2y97XwIt7Ufv1As2XNga4caQGh8CB+h9qs9JYgEs/98sBYEBKkHYjG8iq6EzHJiH/+1ds_x000d_
p1Ub5TmVMdYnTQvEik</vt:lpwstr>
  </property>
  <property fmtid="{D5CDD505-2E9C-101B-9397-08002B2CF9AE}" pid="3" name="_ms_pID_7253431">
    <vt:lpwstr>mtmSNgjccsGzgBxsQC2zWATm62WU8A2V8vGMkH+5GHjfxth+eE6vT8_x000d_
BtawaEuYlVMS0XgrD37yEY91tFMZlCB4FgoBZ6uJ/NGH2tyL9dRPiPdGyLWmZDcnyNvyLzTb_x000d_
r27XS72bhz4L/YrliQorVuDkDXw78uZ2BMS9lftAV8cD6KoV3r/vVJQF6Qbv/8+aNQPwepfe_x000d_
6SigwfC4kikQfU8Ne+Q4TOsR+rtHWoAKxyBU</vt:lpwstr>
  </property>
  <property fmtid="{D5CDD505-2E9C-101B-9397-08002B2CF9AE}" pid="4" name="ContentType">
    <vt:lpwstr>Document</vt:lpwstr>
  </property>
  <property fmtid="{D5CDD505-2E9C-101B-9397-08002B2CF9AE}" pid="5" name="ContentTypeId">
    <vt:lpwstr>0x0101004135DBD62D363241A780ECEF577B9942</vt:lpwstr>
  </property>
  <property fmtid="{D5CDD505-2E9C-101B-9397-08002B2CF9AE}" pid="6" name="_ms_pID_7253432">
    <vt:lpwstr>1VNjHemM1EVyQX5MEZlMR1YI2DoLQBH4igT1_x000d_
7FN+YyNrV9x8l6sLb5NtfgVVxe1xWm9MFfwejsLS4GeATfdp1xy1zeAzjerBdsZ+ppO7U0Rk_x000d_
DtTMGMmxFf1cUA9nSHWoSvqnG26A7zcFknMcOO7vsla6j5zRd6//LRGE+2A8iGm/jiSYZxcc_x000d_
3UhUVYpoOSnEbA2ttLRlWJ29nWi/YJYKAwr2DcwKCCOuJcyphScfwY</vt:lpwstr>
  </property>
  <property fmtid="{D5CDD505-2E9C-101B-9397-08002B2CF9AE}" pid="7" name="num">
    <vt:lpwstr/>
  </property>
  <property fmtid="{D5CDD505-2E9C-101B-9397-08002B2CF9AE}" pid="8" name="_ms_pID_725343_00">
    <vt:lpwstr>_ms_pID_725343</vt:lpwstr>
  </property>
  <property fmtid="{D5CDD505-2E9C-101B-9397-08002B2CF9AE}" pid="9" name="_ms_pID_7253431_00">
    <vt:lpwstr>_ms_pID_7253431</vt:lpwstr>
  </property>
  <property fmtid="{D5CDD505-2E9C-101B-9397-08002B2CF9AE}" pid="10" name="_ms_pID_7253432_00">
    <vt:lpwstr>_ms_pID_7253432</vt:lpwstr>
  </property>
  <property fmtid="{D5CDD505-2E9C-101B-9397-08002B2CF9AE}" pid="11" name="_ms_pID_7253433">
    <vt:lpwstr>tqKu0Z6ehrVUVuFWAE_x000d_
4UJLinTCRriULa+G2XsRnL9ZkW+wK1E4GTlverNQ1sXvNVDWu0O/suaOnPYq+NnfHNYth0XA_x000d_
y89Rwa4bENEQVnU2OkNF1oRc/0jwNa5FyEJti5kzcKfRVGIhMajjHEDEbX+h2w==</vt:lpwstr>
  </property>
  <property fmtid="{D5CDD505-2E9C-101B-9397-08002B2CF9AE}" pid="12" name="_ms_pID_7253433_00">
    <vt:lpwstr>_ms_pID_7253433</vt:lpwstr>
  </property>
  <property fmtid="{D5CDD505-2E9C-101B-9397-08002B2CF9AE}" pid="13" name="_new_ms_pID_72543">
    <vt:lpwstr>(3)/LvG33rbW9khpf1ZjUpLemwmApKjHEjYKlnJGsReoJfDwljkBKxNWzCFdcEG4xjry/+uO2+w_x000d_
OK2dR7IBTLhW599NSD8xlEjFQOpXdxDPH62sLr5aqdQC9vrFbXkvuBU4bwlaRQJhKLlWg9HP_x000d_
i6SRLjrYLMoDANM6HrKS4xoeBrBWZh46SRjCPgFHUgvuuHb3/xHyTybVVBJsuP26D6jszejt_x000d_
hiNnsGQwq7ym/UxH/m</vt:lpwstr>
  </property>
  <property fmtid="{D5CDD505-2E9C-101B-9397-08002B2CF9AE}" pid="14" name="_new_ms_pID_72543_00">
    <vt:lpwstr>_new_ms_pID_72543</vt:lpwstr>
  </property>
  <property fmtid="{D5CDD505-2E9C-101B-9397-08002B2CF9AE}" pid="15" name="_new_ms_pID_725431">
    <vt:lpwstr>Hh46doaUbMHDjJZlMPjKyt4wwQxFRRvcdIS8AUhwXrkWj7C2dKAa1A_x000d_
k9F4FJRIYGEbntyAySkgna1vZMthacdLTB1mUkMnD8kYySskbdRz8aQ1z7NFYGmyFYd4dfnN_x000d_
84shfChW4AwteAnlgpZ4i5TP7g5JAT6kKEyJMlJc+XAXt5EAfVhJinv6HhJdSaWmNvXu3NQw_x000d_
2e70XvQeqbVo8UNGiKt9GPcs+Dkm7FXl/iel</vt:lpwstr>
  </property>
  <property fmtid="{D5CDD505-2E9C-101B-9397-08002B2CF9AE}" pid="16" name="_new_ms_pID_725431_00">
    <vt:lpwstr>_new_ms_pID_725431</vt:lpwstr>
  </property>
  <property fmtid="{D5CDD505-2E9C-101B-9397-08002B2CF9AE}" pid="17" name="_new_ms_pID_725432">
    <vt:lpwstr>tf3DqVnDdadO4c7SFSzBoVrUa75WHmffNC5W_x000d_
1ovaObCQ9jmR1Oiq++DYrUsHT4MX9wxH9mCfiGdkwD/VkH59w7k2hemB2j0TBP8Gu122Yel2_x000d_
tbjAu6HTn51yI/H1ZJJlpfRJpeXQH4kTHVkVY5ra+OQJwfNC7FQN7u6BjTPDvjeG</vt:lpwstr>
  </property>
  <property fmtid="{D5CDD505-2E9C-101B-9397-08002B2CF9AE}" pid="18" name="_new_ms_pID_725432_00">
    <vt:lpwstr>_new_ms_pID_725432</vt:lpwstr>
  </property>
  <property fmtid="{D5CDD505-2E9C-101B-9397-08002B2CF9AE}" pid="19" name="_2015_ms_pID_725343">
    <vt:lpwstr>(3)aVZZu+yEth2mCPTrtWbP/ZKJMfgeIncTUVhKEqcs3dLsk96AMgAr3dinEvOTUlIGHviT0kdI
S3JglBDHy85Llt5OyovJu7/NiSYuEXesYFnelNct/7ZvTFX1ctCI45p0FYOOw/GAA09Jv5+b
I6Kk4fIcfWnIJEcUq8bbR5nFYFWKtCdJmET2n12LUQhHMvEW857qNPHdnmbik2jxTDOO/jBx
JG+/bl5smpkKz5bDtd</vt:lpwstr>
  </property>
  <property fmtid="{D5CDD505-2E9C-101B-9397-08002B2CF9AE}" pid="20" name="_2015_ms_pID_725343_00">
    <vt:lpwstr>_2015_ms_pID_725343</vt:lpwstr>
  </property>
  <property fmtid="{D5CDD505-2E9C-101B-9397-08002B2CF9AE}" pid="21" name="_2015_ms_pID_7253431">
    <vt:lpwstr>RUhAzeKejoiGVgyFu9yUyPwL3J5SG1ldWyGt41iKOQO5zg5vxWSkR7
rq07uK6WUt16ObqHnADFlCZPDbv1l+cxXi2H1G4i7/YtlkTJf4cX7rtushVlH3kFonYmWJe4
sHOdSmjo5ZQ8ITrhx/FmF833+YCEVK9VX31eS6DV6qgJ+7F5wpicHsb+dhlliS41lqPQ+ELq
zzm9vDG3oGU5L1lrDMc//2Ny4TKxDgkMFk+d</vt:lpwstr>
  </property>
  <property fmtid="{D5CDD505-2E9C-101B-9397-08002B2CF9AE}" pid="22" name="_2015_ms_pID_7253431_00">
    <vt:lpwstr>_2015_ms_pID_7253431</vt:lpwstr>
  </property>
  <property fmtid="{D5CDD505-2E9C-101B-9397-08002B2CF9AE}" pid="23" name="_2015_ms_pID_7253432">
    <vt:lpwstr>dlXon3UyhrMq826RY1MfGcF8amCd8FIJ5ItT
q5+NbjfC3LclM+pA/jt8xdBwHH9wg4r8vi6kFaP7DTpTAwNw4xk=</vt:lpwstr>
  </property>
  <property fmtid="{D5CDD505-2E9C-101B-9397-08002B2CF9AE}" pid="24" name="_2015_ms_pID_7253432_00">
    <vt:lpwstr>_2015_ms_pID_7253432</vt:lpwstr>
  </property>
  <property fmtid="{D5CDD505-2E9C-101B-9397-08002B2CF9AE}" pid="25" name="_readonly">
    <vt:lpwstr/>
  </property>
  <property fmtid="{D5CDD505-2E9C-101B-9397-08002B2CF9AE}" pid="26" name="_change">
    <vt:lpwstr/>
  </property>
  <property fmtid="{D5CDD505-2E9C-101B-9397-08002B2CF9AE}" pid="27" name="_full-control">
    <vt:lpwstr/>
  </property>
  <property fmtid="{D5CDD505-2E9C-101B-9397-08002B2CF9AE}" pid="28" name="sflag">
    <vt:lpwstr>1628175493</vt:lpwstr>
  </property>
</Properties>
</file>